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7" r:id="rId2"/>
    <p:sldId id="269" r:id="rId3"/>
    <p:sldId id="425" r:id="rId4"/>
    <p:sldId id="453" r:id="rId5"/>
    <p:sldId id="427" r:id="rId6"/>
    <p:sldId id="429" r:id="rId7"/>
    <p:sldId id="430" r:id="rId8"/>
    <p:sldId id="431" r:id="rId9"/>
    <p:sldId id="428" r:id="rId10"/>
    <p:sldId id="377" r:id="rId11"/>
    <p:sldId id="270" r:id="rId12"/>
    <p:sldId id="267" r:id="rId13"/>
    <p:sldId id="424" r:id="rId14"/>
    <p:sldId id="268" r:id="rId15"/>
    <p:sldId id="256" r:id="rId16"/>
    <p:sldId id="395" r:id="rId17"/>
    <p:sldId id="451" r:id="rId18"/>
    <p:sldId id="450" r:id="rId19"/>
    <p:sldId id="398" r:id="rId20"/>
    <p:sldId id="402" r:id="rId21"/>
    <p:sldId id="386" r:id="rId22"/>
    <p:sldId id="447" r:id="rId23"/>
    <p:sldId id="378" r:id="rId24"/>
    <p:sldId id="422" r:id="rId25"/>
    <p:sldId id="461" r:id="rId26"/>
    <p:sldId id="423" r:id="rId27"/>
    <p:sldId id="462" r:id="rId28"/>
    <p:sldId id="463" r:id="rId29"/>
    <p:sldId id="464" r:id="rId30"/>
    <p:sldId id="379" r:id="rId31"/>
    <p:sldId id="392" r:id="rId32"/>
    <p:sldId id="416" r:id="rId33"/>
    <p:sldId id="400" r:id="rId34"/>
    <p:sldId id="454" r:id="rId35"/>
    <p:sldId id="465" r:id="rId36"/>
    <p:sldId id="466" r:id="rId37"/>
    <p:sldId id="415" r:id="rId38"/>
    <p:sldId id="380" r:id="rId39"/>
    <p:sldId id="393" r:id="rId40"/>
    <p:sldId id="417" r:id="rId41"/>
    <p:sldId id="404" r:id="rId42"/>
    <p:sldId id="455" r:id="rId43"/>
    <p:sldId id="467" r:id="rId44"/>
    <p:sldId id="468" r:id="rId45"/>
    <p:sldId id="414" r:id="rId46"/>
    <p:sldId id="381" r:id="rId47"/>
    <p:sldId id="391" r:id="rId48"/>
    <p:sldId id="418" r:id="rId49"/>
    <p:sldId id="405" r:id="rId50"/>
    <p:sldId id="456" r:id="rId51"/>
    <p:sldId id="469" r:id="rId52"/>
    <p:sldId id="470" r:id="rId53"/>
    <p:sldId id="413" r:id="rId54"/>
    <p:sldId id="382" r:id="rId55"/>
    <p:sldId id="390" r:id="rId56"/>
    <p:sldId id="419" r:id="rId57"/>
    <p:sldId id="406" r:id="rId58"/>
    <p:sldId id="457" r:id="rId59"/>
    <p:sldId id="471" r:id="rId60"/>
    <p:sldId id="472" r:id="rId61"/>
    <p:sldId id="412" r:id="rId62"/>
    <p:sldId id="383" r:id="rId63"/>
    <p:sldId id="384" r:id="rId64"/>
    <p:sldId id="420" r:id="rId65"/>
    <p:sldId id="407" r:id="rId66"/>
    <p:sldId id="458" r:id="rId67"/>
    <p:sldId id="473" r:id="rId68"/>
    <p:sldId id="474" r:id="rId69"/>
    <p:sldId id="411" r:id="rId70"/>
    <p:sldId id="389" r:id="rId71"/>
    <p:sldId id="394" r:id="rId72"/>
    <p:sldId id="421" r:id="rId73"/>
    <p:sldId id="408" r:id="rId74"/>
    <p:sldId id="459" r:id="rId75"/>
    <p:sldId id="475" r:id="rId76"/>
    <p:sldId id="476" r:id="rId77"/>
    <p:sldId id="409" r:id="rId78"/>
    <p:sldId id="387" r:id="rId7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E07D"/>
    <a:srgbClr val="3EE70D"/>
    <a:srgbClr val="E9E2DB"/>
    <a:srgbClr val="5C3A3B"/>
    <a:srgbClr val="6D7AFF"/>
    <a:srgbClr val="E00D86"/>
    <a:srgbClr val="0DD5E0"/>
    <a:srgbClr val="FF7800"/>
    <a:srgbClr val="FFCE1F"/>
    <a:srgbClr val="F88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2002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6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7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3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0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6583376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7FE38-74DE-42AB-A31F-8B970D504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 r="27707"/>
          <a:stretch/>
        </p:blipFill>
        <p:spPr>
          <a:xfrm>
            <a:off x="1067752" y="701105"/>
            <a:ext cx="3586138" cy="3299766"/>
          </a:xfrm>
          <a:custGeom>
            <a:avLst/>
            <a:gdLst>
              <a:gd name="connsiteX0" fmla="*/ 1347459 w 3586138"/>
              <a:gd name="connsiteY0" fmla="*/ 0 h 3299766"/>
              <a:gd name="connsiteX1" fmla="*/ 3586138 w 3586138"/>
              <a:gd name="connsiteY1" fmla="*/ 0 h 3299766"/>
              <a:gd name="connsiteX2" fmla="*/ 2238678 w 3586138"/>
              <a:gd name="connsiteY2" fmla="*/ 3299766 h 3299766"/>
              <a:gd name="connsiteX3" fmla="*/ 0 w 3586138"/>
              <a:gd name="connsiteY3" fmla="*/ 3299766 h 32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38" h="3299766">
                <a:moveTo>
                  <a:pt x="1347459" y="0"/>
                </a:moveTo>
                <a:lnTo>
                  <a:pt x="3586138" y="0"/>
                </a:lnTo>
                <a:lnTo>
                  <a:pt x="2238678" y="3299766"/>
                </a:lnTo>
                <a:lnTo>
                  <a:pt x="0" y="329976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F85EC-C3DE-451A-A97C-9CBEE4504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2526439" y="3025722"/>
            <a:ext cx="3586137" cy="3299766"/>
          </a:xfrm>
          <a:custGeom>
            <a:avLst/>
            <a:gdLst>
              <a:gd name="connsiteX0" fmla="*/ 1347459 w 3586137"/>
              <a:gd name="connsiteY0" fmla="*/ 0 h 3299766"/>
              <a:gd name="connsiteX1" fmla="*/ 3586137 w 3586137"/>
              <a:gd name="connsiteY1" fmla="*/ 0 h 3299766"/>
              <a:gd name="connsiteX2" fmla="*/ 2238678 w 3586137"/>
              <a:gd name="connsiteY2" fmla="*/ 3299766 h 3299766"/>
              <a:gd name="connsiteX3" fmla="*/ 0 w 3586137"/>
              <a:gd name="connsiteY3" fmla="*/ 3299766 h 32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37" h="3299766">
                <a:moveTo>
                  <a:pt x="1347459" y="0"/>
                </a:moveTo>
                <a:lnTo>
                  <a:pt x="3586137" y="0"/>
                </a:lnTo>
                <a:lnTo>
                  <a:pt x="2238678" y="3299766"/>
                </a:lnTo>
                <a:lnTo>
                  <a:pt x="0" y="32997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553527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0" r="16740"/>
          <a:stretch/>
        </p:blipFill>
        <p:spPr>
          <a:xfrm>
            <a:off x="0" y="-2"/>
            <a:ext cx="712800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644C71-CB15-A075-1309-A20C9507719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55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7B38B3-DE51-1EDB-837A-D2755FEA18FB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9219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64701-D906-EA0F-3AAD-89DC5E586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53196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64701-D906-EA0F-3AAD-89DC5E586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E0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8237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5" b="605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1559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0" r="16740"/>
          <a:stretch/>
        </p:blipFill>
        <p:spPr>
          <a:xfrm>
            <a:off x="0" y="-2"/>
            <a:ext cx="712800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644C71-CB15-A075-1309-A20C9507719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55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7B38B3-DE51-1EDB-837A-D2755FEA18FB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44068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-6241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64701-D906-EA0F-3AAD-89DC5E586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88851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137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64701-D906-EA0F-3AAD-89DC5E586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21525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5" b="605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4399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1" r="12541"/>
          <a:stretch/>
        </p:blipFill>
        <p:spPr>
          <a:xfrm>
            <a:off x="0" y="0"/>
            <a:ext cx="802800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4DBB75-6E96-7EB5-CE74-F16CDBE6B1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D06D5E4-09EE-5E6D-8BED-32FED2B34F24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742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137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78542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-6241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118161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5" b="605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535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r="17008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98CC8B-F5C1-6F74-5ECD-4E4E9666F3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4E32B1-B092-EAE9-D4E6-AC517A75DB3D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99232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8DC9D-5196-E9B4-EAE3-19DB68486AF0}"/>
              </a:ext>
            </a:extLst>
          </p:cNvPr>
          <p:cNvSpPr/>
          <p:nvPr userDrawn="1"/>
        </p:nvSpPr>
        <p:spPr>
          <a:xfrm>
            <a:off x="123825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137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282063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-6241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C8DC9D-5196-E9B4-EAE3-19DB68486AF0}"/>
              </a:ext>
            </a:extLst>
          </p:cNvPr>
          <p:cNvSpPr/>
          <p:nvPr userDrawn="1"/>
        </p:nvSpPr>
        <p:spPr>
          <a:xfrm>
            <a:off x="0" y="762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331689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5" b="605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6245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2" r="25742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519339-72FC-8434-8ADE-748784998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6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D2E882-CD61-D296-6C15-8A09FFB0BDB3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42877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r="8238"/>
          <a:stretch/>
        </p:blipFill>
        <p:spPr>
          <a:xfrm>
            <a:off x="0" y="-6241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0AE22D-CED9-243C-251F-69DD96ED2E3E}"/>
              </a:ext>
            </a:extLst>
          </p:cNvPr>
          <p:cNvSpPr/>
          <p:nvPr userDrawn="1"/>
        </p:nvSpPr>
        <p:spPr>
          <a:xfrm>
            <a:off x="0" y="-762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580100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r="8238"/>
          <a:stretch/>
        </p:blipFill>
        <p:spPr>
          <a:xfrm>
            <a:off x="0" y="137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0AE22D-CED9-243C-251F-69DD96ED2E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215986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r="817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700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8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1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b="1503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E7E1D01-6E8C-A02A-77D7-F970E223F0B0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80862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9" b="21829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6B1D67-960C-D0BB-C5E8-C5E0345E59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436918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9" b="21829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6B1D67-960C-D0BB-C5E8-C5E0345E59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114227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8321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9" r="27089"/>
          <a:stretch/>
        </p:blipFill>
        <p:spPr>
          <a:xfrm>
            <a:off x="-1" y="-762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65147-0D7A-452B-1E51-1C8A374CE1DD}"/>
              </a:ext>
            </a:extLst>
          </p:cNvPr>
          <p:cNvSpPr/>
          <p:nvPr userDrawn="1"/>
        </p:nvSpPr>
        <p:spPr>
          <a:xfrm>
            <a:off x="0" y="-762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FC6B6E-A70F-73DA-BF76-B0C541A28FC2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05851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r="10558"/>
          <a:stretch/>
        </p:blipFill>
        <p:spPr>
          <a:xfrm>
            <a:off x="0" y="-6241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002A1C-2351-C3EB-FEAC-0390616DCC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871614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r="10558"/>
          <a:stretch/>
        </p:blipFill>
        <p:spPr>
          <a:xfrm>
            <a:off x="0" y="-6241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002A1C-2351-C3EB-FEAC-0390616DCC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67683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9853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1" r="29671"/>
          <a:stretch/>
        </p:blipFill>
        <p:spPr>
          <a:xfrm>
            <a:off x="0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F89351-8A30-DEF0-7059-5CD2F53720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3E5966-B1FD-F3EF-7DE6-1E6D9A9DB62F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31353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9" r="1347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890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r="130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flipV="1">
            <a:off x="0" y="0"/>
            <a:ext cx="6583376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5665094" y="12879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7" t="1" r="38033" b="262"/>
          <a:stretch/>
        </p:blipFill>
        <p:spPr>
          <a:xfrm>
            <a:off x="4422726" y="0"/>
            <a:ext cx="3312000" cy="6840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164121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8" t="1" r="15638" b="262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163650" y="-25758"/>
            <a:ext cx="1003491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3399" h="6883758">
                <a:moveTo>
                  <a:pt x="1" y="6883758"/>
                </a:moveTo>
                <a:lnTo>
                  <a:pt x="7171923" y="6870879"/>
                </a:lnTo>
                <a:lnTo>
                  <a:pt x="9983399" y="6870879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8" t="1" r="15638" b="262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5694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6" r="17646"/>
          <a:stretch/>
        </p:blipFill>
        <p:spPr>
          <a:xfrm>
            <a:off x="0" y="-21481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08014D-CDB6-4089-DC9A-8BC5704D81FB}"/>
              </a:ext>
            </a:extLst>
          </p:cNvPr>
          <p:cNvSpPr/>
          <p:nvPr userDrawn="1"/>
        </p:nvSpPr>
        <p:spPr>
          <a:xfrm>
            <a:off x="0" y="762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485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6" r="17646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AA84BE-8C6A-5E21-1AF8-20950B426B1F}"/>
              </a:ext>
            </a:extLst>
          </p:cNvPr>
          <p:cNvSpPr/>
          <p:nvPr userDrawn="1"/>
        </p:nvSpPr>
        <p:spPr>
          <a:xfrm>
            <a:off x="0" y="762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8166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17/03/2023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78" r:id="rId3"/>
    <p:sldLayoutId id="2147483662" r:id="rId4"/>
    <p:sldLayoutId id="2147483675" r:id="rId5"/>
    <p:sldLayoutId id="2147483679" r:id="rId6"/>
    <p:sldLayoutId id="2147483680" r:id="rId7"/>
    <p:sldLayoutId id="2147483694" r:id="rId8"/>
    <p:sldLayoutId id="2147483695" r:id="rId9"/>
    <p:sldLayoutId id="2147483755" r:id="rId10"/>
    <p:sldLayoutId id="2147483753" r:id="rId11"/>
    <p:sldLayoutId id="2147483754" r:id="rId12"/>
    <p:sldLayoutId id="2147483756" r:id="rId13"/>
    <p:sldLayoutId id="2147483681" r:id="rId14"/>
    <p:sldLayoutId id="2147483693" r:id="rId15"/>
    <p:sldLayoutId id="2147483696" r:id="rId16"/>
    <p:sldLayoutId id="2147483707" r:id="rId17"/>
    <p:sldLayoutId id="2147483682" r:id="rId18"/>
    <p:sldLayoutId id="2147483691" r:id="rId19"/>
    <p:sldLayoutId id="2147483697" r:id="rId20"/>
    <p:sldLayoutId id="2147483706" r:id="rId21"/>
    <p:sldLayoutId id="2147483683" r:id="rId22"/>
    <p:sldLayoutId id="2147483692" r:id="rId23"/>
    <p:sldLayoutId id="2147483698" r:id="rId24"/>
    <p:sldLayoutId id="2147483705" r:id="rId25"/>
    <p:sldLayoutId id="2147483685" r:id="rId26"/>
    <p:sldLayoutId id="2147483689" r:id="rId27"/>
    <p:sldLayoutId id="2147483699" r:id="rId28"/>
    <p:sldLayoutId id="2147483704" r:id="rId29"/>
    <p:sldLayoutId id="2147483686" r:id="rId30"/>
    <p:sldLayoutId id="2147483690" r:id="rId31"/>
    <p:sldLayoutId id="2147483700" r:id="rId32"/>
    <p:sldLayoutId id="2147483703" r:id="rId33"/>
    <p:sldLayoutId id="2147483687" r:id="rId34"/>
    <p:sldLayoutId id="2147483688" r:id="rId35"/>
    <p:sldLayoutId id="2147483701" r:id="rId36"/>
    <p:sldLayoutId id="2147483702" r:id="rId37"/>
    <p:sldLayoutId id="2147483684" r:id="rId38"/>
    <p:sldLayoutId id="2147483660" r:id="rId39"/>
    <p:sldLayoutId id="2147483676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je4s0L" TargetMode="External"/><Relationship Id="rId3" Type="http://schemas.openxmlformats.org/officeDocument/2006/relationships/hyperlink" Target="https://bit.ly/3j90tm2" TargetMode="External"/><Relationship Id="rId7" Type="http://schemas.openxmlformats.org/officeDocument/2006/relationships/hyperlink" Target="https://bit.ly/3WNEHlE" TargetMode="External"/><Relationship Id="rId2" Type="http://schemas.openxmlformats.org/officeDocument/2006/relationships/hyperlink" Target="https://bit.ly/3HE2Qa9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it.ly/3R8Xu9X" TargetMode="External"/><Relationship Id="rId5" Type="http://schemas.openxmlformats.org/officeDocument/2006/relationships/hyperlink" Target="https://bit.ly/40aX0nV" TargetMode="External"/><Relationship Id="rId4" Type="http://schemas.openxmlformats.org/officeDocument/2006/relationships/hyperlink" Target="https://bit.ly/3kLEke4" TargetMode="External"/><Relationship Id="rId9" Type="http://schemas.openxmlformats.org/officeDocument/2006/relationships/hyperlink" Target="https://bit.ly/40bYWMH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1C43E8-A760-40C3-E319-66A84A68BD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B1CE0-24E7-4188-9D0F-9703B7B23CE0}"/>
              </a:ext>
            </a:extLst>
          </p:cNvPr>
          <p:cNvSpPr txBox="1"/>
          <p:nvPr/>
        </p:nvSpPr>
        <p:spPr>
          <a:xfrm>
            <a:off x="2929449" y="3142701"/>
            <a:ext cx="6564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80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FRANCE </a:t>
            </a:r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74215-1CBF-437B-A47A-D3E016D851B3}"/>
              </a:ext>
            </a:extLst>
          </p:cNvPr>
          <p:cNvSpPr txBox="1"/>
          <p:nvPr/>
        </p:nvSpPr>
        <p:spPr>
          <a:xfrm>
            <a:off x="5478165" y="4757127"/>
            <a:ext cx="1467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238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23086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70087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flipH="1">
            <a:off x="6835608" y="1106035"/>
            <a:ext cx="106018" cy="106018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266365" y="1680561"/>
            <a:ext cx="1494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FONTS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COLORS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 ELEMENTS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5808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D49F83B-045D-4CF8-8E2D-84F6CC357C3E}"/>
              </a:ext>
            </a:extLst>
          </p:cNvPr>
          <p:cNvSpPr txBox="1"/>
          <p:nvPr/>
        </p:nvSpPr>
        <p:spPr>
          <a:xfrm>
            <a:off x="1186708" y="1905211"/>
            <a:ext cx="1534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</a:p>
          <a:p>
            <a:r>
              <a:rPr lang="en-US" sz="3200" b="1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12912A-363D-4628-94FC-64C1108BE876}"/>
              </a:ext>
            </a:extLst>
          </p:cNvPr>
          <p:cNvSpPr txBox="1"/>
          <p:nvPr/>
        </p:nvSpPr>
        <p:spPr>
          <a:xfrm>
            <a:off x="1246382" y="1270516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6658CE-53C9-4199-A394-CA516C1E222F}"/>
              </a:ext>
            </a:extLst>
          </p:cNvPr>
          <p:cNvCxnSpPr/>
          <p:nvPr/>
        </p:nvCxnSpPr>
        <p:spPr>
          <a:xfrm flipH="1" flipV="1">
            <a:off x="1286426" y="1521355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5C38976-72D1-4EBB-A8AA-897FFD273413}"/>
              </a:ext>
            </a:extLst>
          </p:cNvPr>
          <p:cNvCxnSpPr/>
          <p:nvPr/>
        </p:nvCxnSpPr>
        <p:spPr>
          <a:xfrm flipH="1">
            <a:off x="1286426" y="1527705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ross 31">
            <a:extLst>
              <a:ext uri="{FF2B5EF4-FFF2-40B4-BE49-F238E27FC236}">
                <a16:creationId xmlns:a16="http://schemas.microsoft.com/office/drawing/2014/main" id="{F5D229DA-8307-4B7C-AC75-892FB01C3403}"/>
              </a:ext>
            </a:extLst>
          </p:cNvPr>
          <p:cNvSpPr/>
          <p:nvPr/>
        </p:nvSpPr>
        <p:spPr>
          <a:xfrm flipH="1">
            <a:off x="2740525" y="1343040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F47B7C6A-7093-4363-AAF4-2EC6EE25EDEB}"/>
              </a:ext>
            </a:extLst>
          </p:cNvPr>
          <p:cNvSpPr/>
          <p:nvPr/>
        </p:nvSpPr>
        <p:spPr>
          <a:xfrm rot="5400000">
            <a:off x="1299903" y="4968601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2A3725-DC2F-EF47-792F-9384B5CF6BF1}"/>
              </a:ext>
            </a:extLst>
          </p:cNvPr>
          <p:cNvSpPr/>
          <p:nvPr/>
        </p:nvSpPr>
        <p:spPr>
          <a:xfrm>
            <a:off x="1192122" y="3152297"/>
            <a:ext cx="18080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a typeface="Helvetica Neue Medium" charset="0"/>
                <a:cs typeface="Helvetica Neue Medium" charset="0"/>
              </a:rPr>
              <a:t>Far far away</a:t>
            </a:r>
            <a:r>
              <a:rPr lang="en-US" sz="1100" dirty="0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, behind the word mountains, far from the countries </a:t>
            </a:r>
            <a:r>
              <a:rPr lang="en-US" sz="1100" dirty="0" err="1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Vokalia</a:t>
            </a:r>
            <a:r>
              <a:rPr lang="en-US" sz="1100" dirty="0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 and </a:t>
            </a:r>
            <a:r>
              <a:rPr lang="en-US" sz="1100" dirty="0" err="1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Consonantia</a:t>
            </a:r>
            <a:r>
              <a:rPr lang="en-US" sz="1100" dirty="0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, there live the blind texts. Separated they live in </a:t>
            </a:r>
            <a:r>
              <a:rPr lang="en-US" sz="1100" dirty="0" err="1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Bookmarksgrove</a:t>
            </a:r>
            <a:r>
              <a:rPr lang="en-US" sz="1100" dirty="0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 right at the coast of the Semantics, a large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6F8EF7E-3C29-B028-95C6-F5F7629839BA}"/>
              </a:ext>
            </a:extLst>
          </p:cNvPr>
          <p:cNvSpPr txBox="1"/>
          <p:nvPr/>
        </p:nvSpPr>
        <p:spPr>
          <a:xfrm>
            <a:off x="5309753" y="1837989"/>
            <a:ext cx="250902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</a:p>
          <a:p>
            <a:r>
              <a:rPr lang="en-US" sz="3200" b="1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7DFF0436-2A64-8BB8-8AD1-E680A8783386}"/>
              </a:ext>
            </a:extLst>
          </p:cNvPr>
          <p:cNvSpPr txBox="1"/>
          <p:nvPr/>
        </p:nvSpPr>
        <p:spPr>
          <a:xfrm>
            <a:off x="5309753" y="1343040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Calibri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46649-DF56-4564-0CBA-EEAB2C9BF0AE}"/>
              </a:ext>
            </a:extLst>
          </p:cNvPr>
          <p:cNvSpPr/>
          <p:nvPr/>
        </p:nvSpPr>
        <p:spPr>
          <a:xfrm>
            <a:off x="5312462" y="2999301"/>
            <a:ext cx="42411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TEXT. Far far away, behind the word mountains, far from the countries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Vokalia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Consonantia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there live the blind texts. Separated they live in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Bookmarksgrove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right at the coast of the Semantics, a large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91FBAFC-43E5-BC30-23C2-5833212ED274}"/>
              </a:ext>
            </a:extLst>
          </p:cNvPr>
          <p:cNvSpPr/>
          <p:nvPr/>
        </p:nvSpPr>
        <p:spPr>
          <a:xfrm>
            <a:off x="10045135" y="1295460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px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AE6661C-BC41-001C-EB7C-7CB604338119}"/>
              </a:ext>
            </a:extLst>
          </p:cNvPr>
          <p:cNvSpPr/>
          <p:nvPr/>
        </p:nvSpPr>
        <p:spPr>
          <a:xfrm>
            <a:off x="10045134" y="1840184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 px / B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A464BD6-0B49-2432-1736-B25C5D513DAC}"/>
              </a:ext>
            </a:extLst>
          </p:cNvPr>
          <p:cNvSpPr/>
          <p:nvPr/>
        </p:nvSpPr>
        <p:spPr>
          <a:xfrm>
            <a:off x="10030001" y="2290222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 px / B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CAE644A-14EC-95BF-142B-DD6C80567959}"/>
              </a:ext>
            </a:extLst>
          </p:cNvPr>
          <p:cNvSpPr/>
          <p:nvPr/>
        </p:nvSpPr>
        <p:spPr>
          <a:xfrm>
            <a:off x="10030000" y="2984473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 px / B</a:t>
            </a:r>
          </a:p>
        </p:txBody>
      </p:sp>
    </p:spTree>
    <p:extLst>
      <p:ext uri="{BB962C8B-B14F-4D97-AF65-F5344CB8AC3E}">
        <p14:creationId xmlns:p14="http://schemas.microsoft.com/office/powerpoint/2010/main" val="120480438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32903" y="2575843"/>
            <a:ext cx="123463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#E2A86E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17415" y="2575843"/>
            <a:ext cx="143981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#F88224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9407112" y="2575843"/>
            <a:ext cx="123463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text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#FFFFFF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9F83B-045D-4CF8-8E2D-84F6CC357C3E}"/>
              </a:ext>
            </a:extLst>
          </p:cNvPr>
          <p:cNvSpPr txBox="1"/>
          <p:nvPr/>
        </p:nvSpPr>
        <p:spPr>
          <a:xfrm>
            <a:off x="1186708" y="1905211"/>
            <a:ext cx="1830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</a:p>
          <a:p>
            <a:r>
              <a:rPr lang="en-US" sz="3200" b="1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b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12912A-363D-4628-94FC-64C1108BE876}"/>
              </a:ext>
            </a:extLst>
          </p:cNvPr>
          <p:cNvSpPr txBox="1"/>
          <p:nvPr/>
        </p:nvSpPr>
        <p:spPr>
          <a:xfrm>
            <a:off x="1246382" y="1270516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6658CE-53C9-4199-A394-CA516C1E222F}"/>
              </a:ext>
            </a:extLst>
          </p:cNvPr>
          <p:cNvCxnSpPr/>
          <p:nvPr/>
        </p:nvCxnSpPr>
        <p:spPr>
          <a:xfrm flipH="1" flipV="1">
            <a:off x="1286426" y="1521355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5C38976-72D1-4EBB-A8AA-897FFD273413}"/>
              </a:ext>
            </a:extLst>
          </p:cNvPr>
          <p:cNvCxnSpPr/>
          <p:nvPr/>
        </p:nvCxnSpPr>
        <p:spPr>
          <a:xfrm flipH="1">
            <a:off x="1286426" y="1527705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ross 31">
            <a:extLst>
              <a:ext uri="{FF2B5EF4-FFF2-40B4-BE49-F238E27FC236}">
                <a16:creationId xmlns:a16="http://schemas.microsoft.com/office/drawing/2014/main" id="{F5D229DA-8307-4B7C-AC75-892FB01C3403}"/>
              </a:ext>
            </a:extLst>
          </p:cNvPr>
          <p:cNvSpPr/>
          <p:nvPr/>
        </p:nvSpPr>
        <p:spPr>
          <a:xfrm flipH="1">
            <a:off x="2740525" y="1343040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F47B7C6A-7093-4363-AAF4-2EC6EE25EDEB}"/>
              </a:ext>
            </a:extLst>
          </p:cNvPr>
          <p:cNvSpPr/>
          <p:nvPr/>
        </p:nvSpPr>
        <p:spPr>
          <a:xfrm rot="5400000">
            <a:off x="1299903" y="402730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E46F88E-48DB-2556-F2BC-74ACB0024713}"/>
              </a:ext>
            </a:extLst>
          </p:cNvPr>
          <p:cNvSpPr/>
          <p:nvPr/>
        </p:nvSpPr>
        <p:spPr>
          <a:xfrm>
            <a:off x="4866285" y="1250550"/>
            <a:ext cx="1167865" cy="1167865"/>
          </a:xfrm>
          <a:prstGeom prst="ellipse">
            <a:avLst/>
          </a:prstGeom>
          <a:solidFill>
            <a:srgbClr val="E2A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6D55F9B-47FD-F486-2771-33F39DDFCCD2}"/>
              </a:ext>
            </a:extLst>
          </p:cNvPr>
          <p:cNvSpPr/>
          <p:nvPr/>
        </p:nvSpPr>
        <p:spPr>
          <a:xfrm>
            <a:off x="7153389" y="1250549"/>
            <a:ext cx="1167865" cy="1167865"/>
          </a:xfrm>
          <a:prstGeom prst="ellips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F400A9D-6AA0-4C0F-035A-9D23364FF962}"/>
              </a:ext>
            </a:extLst>
          </p:cNvPr>
          <p:cNvSpPr/>
          <p:nvPr/>
        </p:nvSpPr>
        <p:spPr>
          <a:xfrm>
            <a:off x="9440493" y="1230357"/>
            <a:ext cx="1167865" cy="11678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21AB327B-992F-2A2A-BD1F-4483E24B6D9F}"/>
              </a:ext>
            </a:extLst>
          </p:cNvPr>
          <p:cNvSpPr txBox="1"/>
          <p:nvPr/>
        </p:nvSpPr>
        <p:spPr>
          <a:xfrm>
            <a:off x="4843045" y="4999800"/>
            <a:ext cx="128112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 TEXT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#E9E2DB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24239F0C-6573-7F63-7DCD-2D7EDCABBD90}"/>
              </a:ext>
            </a:extLst>
          </p:cNvPr>
          <p:cNvSpPr txBox="1"/>
          <p:nvPr/>
        </p:nvSpPr>
        <p:spPr>
          <a:xfrm>
            <a:off x="7223925" y="4999800"/>
            <a:ext cx="109356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 GREY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#E9E2B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9B66507-8D85-9C26-E3D4-49467FF19FF2}"/>
              </a:ext>
            </a:extLst>
          </p:cNvPr>
          <p:cNvSpPr/>
          <p:nvPr/>
        </p:nvSpPr>
        <p:spPr>
          <a:xfrm>
            <a:off x="4899671" y="3674507"/>
            <a:ext cx="1167865" cy="1167865"/>
          </a:xfrm>
          <a:prstGeom prst="ellipse">
            <a:avLst/>
          </a:prstGeom>
          <a:solidFill>
            <a:srgbClr val="5C3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5CD4DB7-9862-2541-54A9-AD3CB05DA4EF}"/>
              </a:ext>
            </a:extLst>
          </p:cNvPr>
          <p:cNvSpPr/>
          <p:nvPr/>
        </p:nvSpPr>
        <p:spPr>
          <a:xfrm>
            <a:off x="7186775" y="3674506"/>
            <a:ext cx="1167865" cy="1167865"/>
          </a:xfrm>
          <a:prstGeom prst="ellipse">
            <a:avLst/>
          </a:prstGeom>
          <a:solidFill>
            <a:srgbClr val="E9E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67744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797637" y="2575843"/>
            <a:ext cx="130516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#0DE07D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17415" y="2575843"/>
            <a:ext cx="143981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#F88224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9371846" y="2575843"/>
            <a:ext cx="130516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text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#0DD5E0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9F83B-045D-4CF8-8E2D-84F6CC357C3E}"/>
              </a:ext>
            </a:extLst>
          </p:cNvPr>
          <p:cNvSpPr txBox="1"/>
          <p:nvPr/>
        </p:nvSpPr>
        <p:spPr>
          <a:xfrm>
            <a:off x="1186708" y="1905211"/>
            <a:ext cx="22701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THEMATIC</a:t>
            </a:r>
          </a:p>
          <a:p>
            <a:r>
              <a:rPr lang="en-US" sz="3200" b="1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b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12912A-363D-4628-94FC-64C1108BE876}"/>
              </a:ext>
            </a:extLst>
          </p:cNvPr>
          <p:cNvSpPr txBox="1"/>
          <p:nvPr/>
        </p:nvSpPr>
        <p:spPr>
          <a:xfrm>
            <a:off x="1246382" y="1270516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6658CE-53C9-4199-A394-CA516C1E222F}"/>
              </a:ext>
            </a:extLst>
          </p:cNvPr>
          <p:cNvCxnSpPr/>
          <p:nvPr/>
        </p:nvCxnSpPr>
        <p:spPr>
          <a:xfrm flipH="1" flipV="1">
            <a:off x="1286426" y="1521355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5C38976-72D1-4EBB-A8AA-897FFD273413}"/>
              </a:ext>
            </a:extLst>
          </p:cNvPr>
          <p:cNvCxnSpPr/>
          <p:nvPr/>
        </p:nvCxnSpPr>
        <p:spPr>
          <a:xfrm flipH="1">
            <a:off x="1286426" y="1527705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ross 31">
            <a:extLst>
              <a:ext uri="{FF2B5EF4-FFF2-40B4-BE49-F238E27FC236}">
                <a16:creationId xmlns:a16="http://schemas.microsoft.com/office/drawing/2014/main" id="{F5D229DA-8307-4B7C-AC75-892FB01C3403}"/>
              </a:ext>
            </a:extLst>
          </p:cNvPr>
          <p:cNvSpPr/>
          <p:nvPr/>
        </p:nvSpPr>
        <p:spPr>
          <a:xfrm flipH="1">
            <a:off x="2740525" y="1343040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F47B7C6A-7093-4363-AAF4-2EC6EE25EDEB}"/>
              </a:ext>
            </a:extLst>
          </p:cNvPr>
          <p:cNvSpPr/>
          <p:nvPr/>
        </p:nvSpPr>
        <p:spPr>
          <a:xfrm rot="5400000">
            <a:off x="1299903" y="402730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E46F88E-48DB-2556-F2BC-74ACB0024713}"/>
              </a:ext>
            </a:extLst>
          </p:cNvPr>
          <p:cNvSpPr/>
          <p:nvPr/>
        </p:nvSpPr>
        <p:spPr>
          <a:xfrm>
            <a:off x="4866285" y="1250550"/>
            <a:ext cx="1167865" cy="1167865"/>
          </a:xfrm>
          <a:prstGeom prst="ellips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E07D"/>
              </a:solidFill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6D55F9B-47FD-F486-2771-33F39DDFCCD2}"/>
              </a:ext>
            </a:extLst>
          </p:cNvPr>
          <p:cNvSpPr/>
          <p:nvPr/>
        </p:nvSpPr>
        <p:spPr>
          <a:xfrm>
            <a:off x="7153389" y="1250549"/>
            <a:ext cx="1167865" cy="1167865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88224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F400A9D-6AA0-4C0F-035A-9D23364FF962}"/>
              </a:ext>
            </a:extLst>
          </p:cNvPr>
          <p:cNvSpPr/>
          <p:nvPr/>
        </p:nvSpPr>
        <p:spPr>
          <a:xfrm>
            <a:off x="9440493" y="1230357"/>
            <a:ext cx="1167865" cy="1167865"/>
          </a:xfrm>
          <a:prstGeom prst="ellips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D5E0"/>
              </a:solidFill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21AB327B-992F-2A2A-BD1F-4483E24B6D9F}"/>
              </a:ext>
            </a:extLst>
          </p:cNvPr>
          <p:cNvSpPr txBox="1"/>
          <p:nvPr/>
        </p:nvSpPr>
        <p:spPr>
          <a:xfrm>
            <a:off x="4851862" y="4999800"/>
            <a:ext cx="12634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#E00D86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24239F0C-6573-7F63-7DCD-2D7EDCABBD90}"/>
              </a:ext>
            </a:extLst>
          </p:cNvPr>
          <p:cNvSpPr txBox="1"/>
          <p:nvPr/>
        </p:nvSpPr>
        <p:spPr>
          <a:xfrm>
            <a:off x="7050801" y="4999800"/>
            <a:ext cx="143981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#6D7AFF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00E34261-1744-30AE-78B6-FF130D863438}"/>
              </a:ext>
            </a:extLst>
          </p:cNvPr>
          <p:cNvSpPr txBox="1"/>
          <p:nvPr/>
        </p:nvSpPr>
        <p:spPr>
          <a:xfrm>
            <a:off x="9405232" y="4999800"/>
            <a:ext cx="130516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text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#0DE07D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9B66507-8D85-9C26-E3D4-49467FF19FF2}"/>
              </a:ext>
            </a:extLst>
          </p:cNvPr>
          <p:cNvSpPr/>
          <p:nvPr/>
        </p:nvSpPr>
        <p:spPr>
          <a:xfrm>
            <a:off x="4899671" y="3674507"/>
            <a:ext cx="1167865" cy="1167865"/>
          </a:xfrm>
          <a:prstGeom prst="ellipse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00D86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5CD4DB7-9862-2541-54A9-AD3CB05DA4EF}"/>
              </a:ext>
            </a:extLst>
          </p:cNvPr>
          <p:cNvSpPr/>
          <p:nvPr/>
        </p:nvSpPr>
        <p:spPr>
          <a:xfrm>
            <a:off x="7186775" y="3674506"/>
            <a:ext cx="1167865" cy="1167865"/>
          </a:xfrm>
          <a:prstGeom prst="ellipse">
            <a:avLst/>
          </a:pr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D7AFF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4F8AB55-BDBE-948E-23D0-2DCC1B64A010}"/>
              </a:ext>
            </a:extLst>
          </p:cNvPr>
          <p:cNvSpPr/>
          <p:nvPr/>
        </p:nvSpPr>
        <p:spPr>
          <a:xfrm>
            <a:off x="9473879" y="3654314"/>
            <a:ext cx="1167865" cy="1167865"/>
          </a:xfrm>
          <a:prstGeom prst="ellipse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E0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5917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757138" y="5890450"/>
            <a:ext cx="123463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#E2A86E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28203" y="5891079"/>
            <a:ext cx="143981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#F88224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8304452" y="5890450"/>
            <a:ext cx="123463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text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#FFFFFF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9F83B-045D-4CF8-8E2D-84F6CC357C3E}"/>
              </a:ext>
            </a:extLst>
          </p:cNvPr>
          <p:cNvSpPr txBox="1"/>
          <p:nvPr/>
        </p:nvSpPr>
        <p:spPr>
          <a:xfrm>
            <a:off x="1186708" y="1905211"/>
            <a:ext cx="22525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</a:t>
            </a:r>
            <a:b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THE </a:t>
            </a:r>
            <a:b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b="1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GROUND</a:t>
            </a: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12912A-363D-4628-94FC-64C1108BE876}"/>
              </a:ext>
            </a:extLst>
          </p:cNvPr>
          <p:cNvSpPr txBox="1"/>
          <p:nvPr/>
        </p:nvSpPr>
        <p:spPr>
          <a:xfrm>
            <a:off x="1246382" y="1270516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6658CE-53C9-4199-A394-CA516C1E222F}"/>
              </a:ext>
            </a:extLst>
          </p:cNvPr>
          <p:cNvCxnSpPr/>
          <p:nvPr/>
        </p:nvCxnSpPr>
        <p:spPr>
          <a:xfrm flipH="1" flipV="1">
            <a:off x="1286426" y="1521355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5C38976-72D1-4EBB-A8AA-897FFD273413}"/>
              </a:ext>
            </a:extLst>
          </p:cNvPr>
          <p:cNvCxnSpPr/>
          <p:nvPr/>
        </p:nvCxnSpPr>
        <p:spPr>
          <a:xfrm flipH="1">
            <a:off x="1286426" y="1527705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ross 31">
            <a:extLst>
              <a:ext uri="{FF2B5EF4-FFF2-40B4-BE49-F238E27FC236}">
                <a16:creationId xmlns:a16="http://schemas.microsoft.com/office/drawing/2014/main" id="{F5D229DA-8307-4B7C-AC75-892FB01C3403}"/>
              </a:ext>
            </a:extLst>
          </p:cNvPr>
          <p:cNvSpPr/>
          <p:nvPr/>
        </p:nvSpPr>
        <p:spPr>
          <a:xfrm flipH="1">
            <a:off x="2740525" y="1343040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F47B7C6A-7093-4363-AAF4-2EC6EE25EDEB}"/>
              </a:ext>
            </a:extLst>
          </p:cNvPr>
          <p:cNvSpPr/>
          <p:nvPr/>
        </p:nvSpPr>
        <p:spPr>
          <a:xfrm rot="5400000">
            <a:off x="1299903" y="402730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2315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9">
            <a:extLst>
              <a:ext uri="{FF2B5EF4-FFF2-40B4-BE49-F238E27FC236}">
                <a16:creationId xmlns:a16="http://schemas.microsoft.com/office/drawing/2014/main" id="{12C22362-F68B-0CC9-E0D5-2EEF8BBA46AC}"/>
              </a:ext>
            </a:extLst>
          </p:cNvPr>
          <p:cNvSpPr txBox="1"/>
          <p:nvPr/>
        </p:nvSpPr>
        <p:spPr>
          <a:xfrm>
            <a:off x="7411799" y="1595174"/>
            <a:ext cx="3291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Picture disposition</a:t>
            </a:r>
          </a:p>
          <a:p>
            <a:endParaRPr lang="en-US" sz="4800" b="1" spc="-150" dirty="0">
              <a:solidFill>
                <a:srgbClr val="E2A86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EBE0F-101D-03E1-9E1B-1445B86E5A94}"/>
              </a:ext>
            </a:extLst>
          </p:cNvPr>
          <p:cNvSpPr/>
          <p:nvPr/>
        </p:nvSpPr>
        <p:spPr>
          <a:xfrm>
            <a:off x="7468697" y="4752787"/>
            <a:ext cx="305976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Helvetica Neue Medium" charset="0"/>
                <a:cs typeface="Helvetica Neue Medium" charset="0"/>
              </a:rPr>
              <a:t>Far far away, </a:t>
            </a:r>
            <a:r>
              <a:rPr lang="en-US" sz="1000" i="1" dirty="0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behind the word mountains, far from the countries </a:t>
            </a:r>
            <a:r>
              <a:rPr lang="en-US" sz="1000" i="1" dirty="0" err="1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Vokalia</a:t>
            </a:r>
            <a:r>
              <a:rPr lang="en-US" sz="1000" i="1" dirty="0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 and </a:t>
            </a:r>
            <a:r>
              <a:rPr lang="en-US" sz="1000" i="1" dirty="0" err="1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Consonantia</a:t>
            </a:r>
            <a:r>
              <a:rPr lang="en-US" sz="1000" i="1" dirty="0">
                <a:solidFill>
                  <a:schemeClr val="bg1"/>
                </a:solidFill>
                <a:ea typeface="Helvetica Neue Thin" charset="0"/>
                <a:cs typeface="Helvetica Neue Thin" charset="0"/>
              </a:rPr>
              <a:t>, there live the blind texts. </a:t>
            </a:r>
          </a:p>
          <a:p>
            <a:endParaRPr lang="en-US" sz="1000" i="1" dirty="0">
              <a:solidFill>
                <a:schemeClr val="bg1"/>
              </a:solidFill>
              <a:ea typeface="Helvetica Neue Thin" charset="0"/>
              <a:cs typeface="Helvetica Neue Thin" charset="0"/>
            </a:endParaRPr>
          </a:p>
          <a:p>
            <a:r>
              <a:rPr lang="en-US" sz="1000" i="1" dirty="0">
                <a:solidFill>
                  <a:schemeClr val="bg1"/>
                </a:solidFill>
                <a:ea typeface="Helvetica Neue Medium" charset="0"/>
                <a:cs typeface="Helvetica Neue Medium" charset="0"/>
              </a:rPr>
              <a:t>- The Quotes</a:t>
            </a:r>
          </a:p>
        </p:txBody>
      </p:sp>
      <p:sp>
        <p:nvSpPr>
          <p:cNvPr id="14" name="Right Triangle 27">
            <a:extLst>
              <a:ext uri="{FF2B5EF4-FFF2-40B4-BE49-F238E27FC236}">
                <a16:creationId xmlns:a16="http://schemas.microsoft.com/office/drawing/2014/main" id="{DDC2ABE8-DE15-F7CB-9FB5-08C9659DC743}"/>
              </a:ext>
            </a:extLst>
          </p:cNvPr>
          <p:cNvSpPr/>
          <p:nvPr/>
        </p:nvSpPr>
        <p:spPr>
          <a:xfrm rot="5400000">
            <a:off x="7508740" y="3979073"/>
            <a:ext cx="442228" cy="442228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7">
            <a:extLst>
              <a:ext uri="{FF2B5EF4-FFF2-40B4-BE49-F238E27FC236}">
                <a16:creationId xmlns:a16="http://schemas.microsoft.com/office/drawing/2014/main" id="{E2F244BC-F9D7-3D38-1748-865EB3779D3A}"/>
              </a:ext>
            </a:extLst>
          </p:cNvPr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A16E1503-C801-244B-D32B-4F9F2909C558}"/>
              </a:ext>
            </a:extLst>
          </p:cNvPr>
          <p:cNvSpPr txBox="1"/>
          <p:nvPr/>
        </p:nvSpPr>
        <p:spPr>
          <a:xfrm>
            <a:off x="7411800" y="1243439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17" name="Straight Connector 14">
            <a:extLst>
              <a:ext uri="{FF2B5EF4-FFF2-40B4-BE49-F238E27FC236}">
                <a16:creationId xmlns:a16="http://schemas.microsoft.com/office/drawing/2014/main" id="{9AA8BDA2-985C-45C7-3D3A-176C6813F296}"/>
              </a:ext>
            </a:extLst>
          </p:cNvPr>
          <p:cNvCxnSpPr/>
          <p:nvPr/>
        </p:nvCxnSpPr>
        <p:spPr>
          <a:xfrm flipH="1" flipV="1">
            <a:off x="7451844" y="1494278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5">
            <a:extLst>
              <a:ext uri="{FF2B5EF4-FFF2-40B4-BE49-F238E27FC236}">
                <a16:creationId xmlns:a16="http://schemas.microsoft.com/office/drawing/2014/main" id="{47FE3420-FF0F-9097-0F09-C425D68FBEDB}"/>
              </a:ext>
            </a:extLst>
          </p:cNvPr>
          <p:cNvCxnSpPr/>
          <p:nvPr/>
        </p:nvCxnSpPr>
        <p:spPr>
          <a:xfrm flipH="1">
            <a:off x="7451844" y="1500628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ss 23">
            <a:extLst>
              <a:ext uri="{FF2B5EF4-FFF2-40B4-BE49-F238E27FC236}">
                <a16:creationId xmlns:a16="http://schemas.microsoft.com/office/drawing/2014/main" id="{FE6A937B-9DCA-0C30-AC2F-A136B505A711}"/>
              </a:ext>
            </a:extLst>
          </p:cNvPr>
          <p:cNvSpPr/>
          <p:nvPr/>
        </p:nvSpPr>
        <p:spPr>
          <a:xfrm flipH="1">
            <a:off x="8892466" y="131596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8115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16914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95438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flipH="1">
            <a:off x="6835608" y="1106035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266365" y="1680561"/>
            <a:ext cx="18822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 SYSTEM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TITLE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SLIDE</a:t>
            </a:r>
          </a:p>
          <a:p>
            <a:pPr>
              <a:lnSpc>
                <a:spcPct val="200000"/>
              </a:lnSpc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SLIDE MODELS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30731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527880" y="1680561"/>
            <a:ext cx="23006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mask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84777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2624821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624552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11769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 POWER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851302"/>
            <a:ext cx="4899212" cy="87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preformatted mask in PPT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just have to load it for your new slide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441893"/>
            <a:ext cx="4729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you need is to select</a:t>
            </a:r>
          </a:p>
          <a:p>
            <a:r>
              <a:rPr lang="en-US" sz="3600" b="1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good mask</a:t>
            </a:r>
            <a:endParaRPr lang="en-US" sz="4800" b="1" spc="-150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F90310-819F-9F86-0BC9-8AD87A42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52" y="3290845"/>
            <a:ext cx="3332362" cy="29809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E4D4BD-6B8D-1045-06A5-ED6149C40410}"/>
              </a:ext>
            </a:extLst>
          </p:cNvPr>
          <p:cNvSpPr/>
          <p:nvPr/>
        </p:nvSpPr>
        <p:spPr>
          <a:xfrm>
            <a:off x="6739960" y="4369579"/>
            <a:ext cx="4615064" cy="1208453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 clic + DISPOSITION + select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413011525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1B4E03F6-1599-DE95-4EF4-383B1A9FB305}"/>
              </a:ext>
            </a:extLst>
          </p:cNvPr>
          <p:cNvSpPr txBox="1"/>
          <p:nvPr/>
        </p:nvSpPr>
        <p:spPr>
          <a:xfrm>
            <a:off x="2272224" y="2720603"/>
            <a:ext cx="334739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600" b="1" i="0" dirty="0">
                <a:solidFill>
                  <a:srgbClr val="0DE07D"/>
                </a:solidFill>
                <a:effectLst/>
                <a:latin typeface="Berkshire Swash" panose="02000505000000020003" pitchFamily="2" charset="0"/>
              </a:rPr>
              <a:t>The </a:t>
            </a:r>
            <a:r>
              <a:rPr lang="fr-FR" sz="6600" b="1" i="0" dirty="0" err="1">
                <a:solidFill>
                  <a:srgbClr val="0DE07D"/>
                </a:solidFill>
                <a:effectLst/>
                <a:latin typeface="Berkshire Swash" panose="02000505000000020003" pitchFamily="2" charset="0"/>
              </a:rPr>
              <a:t>Title</a:t>
            </a:r>
            <a:endParaRPr lang="fr-FR" sz="6600" b="1" i="0" dirty="0">
              <a:solidFill>
                <a:srgbClr val="0DE07D"/>
              </a:solidFill>
              <a:effectLst/>
              <a:latin typeface="Berkshire Swash" panose="02000505000000020003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6A3C9C9-46D0-D265-1A2A-374BF43548B7}"/>
              </a:ext>
            </a:extLst>
          </p:cNvPr>
          <p:cNvSpPr/>
          <p:nvPr/>
        </p:nvSpPr>
        <p:spPr>
          <a:xfrm>
            <a:off x="9079054" y="570737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</a:p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fr-FR" sz="140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France 2023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E76B62A-A0EA-0200-7620-C6202FAB46BE}"/>
              </a:ext>
            </a:extLst>
          </p:cNvPr>
          <p:cNvSpPr/>
          <p:nvPr/>
        </p:nvSpPr>
        <p:spPr>
          <a:xfrm>
            <a:off x="9079054" y="1584768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Pre-header in white / Open sans font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1A82452-5E01-DEC6-9367-D01D26D5E6E9}"/>
              </a:ext>
            </a:extLst>
          </p:cNvPr>
          <p:cNvSpPr/>
          <p:nvPr/>
        </p:nvSpPr>
        <p:spPr>
          <a:xfrm>
            <a:off x="9079054" y="2598799"/>
            <a:ext cx="1786218" cy="1291842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font</a:t>
            </a:r>
            <a:b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thematic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You can change size but not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15px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8A9A86F-0F60-BF31-DC9D-43F4E2F244E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00650" y="1010571"/>
            <a:ext cx="3878404" cy="1078497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AA1239E-1EBC-5AEB-F98B-A409CB70582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724400" y="2024602"/>
            <a:ext cx="4354654" cy="1032923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73DE99-076E-7724-A682-72033C4B034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762625" y="3244720"/>
            <a:ext cx="3316429" cy="822455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34528-430E-EED7-C635-8F0814AAAC65}"/>
              </a:ext>
            </a:extLst>
          </p:cNvPr>
          <p:cNvSpPr/>
          <p:nvPr/>
        </p:nvSpPr>
        <p:spPr>
          <a:xfrm>
            <a:off x="0" y="0"/>
            <a:ext cx="152467" cy="6858000"/>
          </a:xfrm>
          <a:prstGeom prst="rect">
            <a:avLst/>
          </a:prstGeom>
          <a:solidFill>
            <a:srgbClr val="0DE07D"/>
          </a:solidFill>
          <a:ln>
            <a:solidFill>
              <a:srgbClr val="0DE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7A380B4-BE18-BBBD-6B35-6BA64F4D586F}"/>
              </a:ext>
            </a:extLst>
          </p:cNvPr>
          <p:cNvSpPr/>
          <p:nvPr/>
        </p:nvSpPr>
        <p:spPr>
          <a:xfrm>
            <a:off x="2388573" y="5091212"/>
            <a:ext cx="2335827" cy="1291842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good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use the background image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0089696-FE92-E9A8-D9E8-5389683728CE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330020" y="4931277"/>
            <a:ext cx="2058553" cy="805856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32C96D0-03C4-4FA8-0CF5-C12658F9F6FE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742950" y="3743325"/>
            <a:ext cx="1645623" cy="1993808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23">
            <a:extLst>
              <a:ext uri="{FF2B5EF4-FFF2-40B4-BE49-F238E27FC236}">
                <a16:creationId xmlns:a16="http://schemas.microsoft.com/office/drawing/2014/main" id="{1161F5E2-A8E4-5F06-B01A-F46C1569F0E3}"/>
              </a:ext>
            </a:extLst>
          </p:cNvPr>
          <p:cNvSpPr txBox="1"/>
          <p:nvPr/>
        </p:nvSpPr>
        <p:spPr>
          <a:xfrm>
            <a:off x="8664860" y="4369974"/>
            <a:ext cx="25907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DF0CA1C-36C8-9B31-8DFD-55F19079622C}"/>
              </a:ext>
            </a:extLst>
          </p:cNvPr>
          <p:cNvSpPr/>
          <p:nvPr/>
        </p:nvSpPr>
        <p:spPr>
          <a:xfrm>
            <a:off x="5889844" y="4740229"/>
            <a:ext cx="1786218" cy="402928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names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03A29BB-135D-C438-735A-BE72C619C7A6}"/>
              </a:ext>
            </a:extLst>
          </p:cNvPr>
          <p:cNvSpPr/>
          <p:nvPr/>
        </p:nvSpPr>
        <p:spPr>
          <a:xfrm>
            <a:off x="5889844" y="5614747"/>
            <a:ext cx="1786218" cy="402928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E18ECC2-CCA2-43FB-6904-CF71CAD916B7}"/>
              </a:ext>
            </a:extLst>
          </p:cNvPr>
          <p:cNvCxnSpPr>
            <a:cxnSpLocks/>
          </p:cNvCxnSpPr>
          <p:nvPr/>
        </p:nvCxnSpPr>
        <p:spPr>
          <a:xfrm>
            <a:off x="7676062" y="4943132"/>
            <a:ext cx="801188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96396E1-CDAB-2BAA-5AED-726BDE84FF85}"/>
              </a:ext>
            </a:extLst>
          </p:cNvPr>
          <p:cNvCxnSpPr>
            <a:cxnSpLocks/>
          </p:cNvCxnSpPr>
          <p:nvPr/>
        </p:nvCxnSpPr>
        <p:spPr>
          <a:xfrm>
            <a:off x="7676062" y="5807234"/>
            <a:ext cx="801188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23580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02469" y="722653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rgbClr val="313741">
                  <a:alpha val="12334"/>
                </a:srgb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313741">
                    <a:alpha val="12334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C3D5F28-FDDC-CC0B-C055-272CAEBE1699}"/>
              </a:ext>
            </a:extLst>
          </p:cNvPr>
          <p:cNvSpPr/>
          <p:nvPr/>
        </p:nvSpPr>
        <p:spPr>
          <a:xfrm>
            <a:off x="9097528" y="872933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Hilight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DD943B6-DE92-09DF-E75F-12296880DFC3}"/>
              </a:ext>
            </a:extLst>
          </p:cNvPr>
          <p:cNvSpPr/>
          <p:nvPr/>
        </p:nvSpPr>
        <p:spPr>
          <a:xfrm>
            <a:off x="9097528" y="2540779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black for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background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6A7C70D-89E4-0D46-6347-31DCA24D4881}"/>
              </a:ext>
            </a:extLst>
          </p:cNvPr>
          <p:cNvSpPr/>
          <p:nvPr/>
        </p:nvSpPr>
        <p:spPr>
          <a:xfrm>
            <a:off x="9097528" y="4150029"/>
            <a:ext cx="1786218" cy="1291842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transparency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secondary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6C24045-31FD-EEFA-AA66-BC491846BFDC}"/>
              </a:ext>
            </a:extLst>
          </p:cNvPr>
          <p:cNvSpPr/>
          <p:nvPr/>
        </p:nvSpPr>
        <p:spPr>
          <a:xfrm>
            <a:off x="9396725" y="5024156"/>
            <a:ext cx="238125" cy="2505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68D3202-0883-AC1B-1929-B1A10B3FC1E3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7915275" y="872933"/>
            <a:ext cx="1182253" cy="439834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53B2A34-F660-8389-1540-E7D4BE7BC85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980613"/>
            <a:ext cx="4344553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60E073B-6935-8E5C-619F-A545FE7CF8AE}"/>
              </a:ext>
            </a:extLst>
          </p:cNvPr>
          <p:cNvCxnSpPr>
            <a:cxnSpLocks/>
          </p:cNvCxnSpPr>
          <p:nvPr/>
        </p:nvCxnSpPr>
        <p:spPr>
          <a:xfrm flipH="1">
            <a:off x="5029044" y="4873031"/>
            <a:ext cx="4050010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02413DB-276C-7260-A005-93FD73A777C2}"/>
              </a:ext>
            </a:extLst>
          </p:cNvPr>
          <p:cNvSpPr/>
          <p:nvPr/>
        </p:nvSpPr>
        <p:spPr>
          <a:xfrm>
            <a:off x="10539725" y="1416129"/>
            <a:ext cx="238125" cy="250523"/>
          </a:xfrm>
          <a:prstGeom prst="round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868CB86-E6E9-2F7F-B944-E0B7FD815192}"/>
              </a:ext>
            </a:extLst>
          </p:cNvPr>
          <p:cNvSpPr txBox="1"/>
          <p:nvPr/>
        </p:nvSpPr>
        <p:spPr>
          <a:xfrm>
            <a:off x="9711330" y="4970668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#767171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5B1139-CCE5-2F80-99AA-6EFC724F6DF6}"/>
              </a:ext>
            </a:extLst>
          </p:cNvPr>
          <p:cNvSpPr/>
          <p:nvPr/>
        </p:nvSpPr>
        <p:spPr>
          <a:xfrm>
            <a:off x="0" y="0"/>
            <a:ext cx="152467" cy="6858000"/>
          </a:xfrm>
          <a:prstGeom prst="rect">
            <a:avLst/>
          </a:prstGeom>
          <a:solidFill>
            <a:srgbClr val="0DE07D"/>
          </a:solidFill>
          <a:ln>
            <a:solidFill>
              <a:srgbClr val="0DE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7496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-283335" y="3360463"/>
            <a:ext cx="3890961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Guide wasn’t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Actually made by an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moment…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591909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31252" y="731208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1334A5A-B7DF-59AC-C10D-76323A175545}"/>
              </a:ext>
            </a:extLst>
          </p:cNvPr>
          <p:cNvSpPr/>
          <p:nvPr/>
        </p:nvSpPr>
        <p:spPr>
          <a:xfrm>
            <a:off x="9097528" y="872933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Hilight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3AE55-0F38-FD2A-051F-4BAF14FFF5EA}"/>
              </a:ext>
            </a:extLst>
          </p:cNvPr>
          <p:cNvSpPr/>
          <p:nvPr/>
        </p:nvSpPr>
        <p:spPr>
          <a:xfrm>
            <a:off x="0" y="0"/>
            <a:ext cx="152467" cy="6858000"/>
          </a:xfrm>
          <a:prstGeom prst="rect">
            <a:avLst/>
          </a:prstGeom>
          <a:solidFill>
            <a:srgbClr val="0DE07D"/>
          </a:solidFill>
          <a:ln>
            <a:solidFill>
              <a:srgbClr val="0DE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CD70C9A-0A43-566E-A6F0-D3B8A653D098}"/>
              </a:ext>
            </a:extLst>
          </p:cNvPr>
          <p:cNvSpPr/>
          <p:nvPr/>
        </p:nvSpPr>
        <p:spPr>
          <a:xfrm>
            <a:off x="10539725" y="1416129"/>
            <a:ext cx="238125" cy="250523"/>
          </a:xfrm>
          <a:prstGeom prst="round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B9FE8B4-1744-7ECD-39E1-B7527C0BA0DD}"/>
              </a:ext>
            </a:extLst>
          </p:cNvPr>
          <p:cNvSpPr/>
          <p:nvPr/>
        </p:nvSpPr>
        <p:spPr>
          <a:xfrm>
            <a:off x="9097528" y="2540779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white for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background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9734060-1CB3-C2D4-17CC-0394B36C4999}"/>
              </a:ext>
            </a:extLst>
          </p:cNvPr>
          <p:cNvSpPr/>
          <p:nvPr/>
        </p:nvSpPr>
        <p:spPr>
          <a:xfrm>
            <a:off x="9097528" y="4150029"/>
            <a:ext cx="1786218" cy="1291842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transparency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secondary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447B695-75CB-8F95-D877-CC66BD82CE08}"/>
              </a:ext>
            </a:extLst>
          </p:cNvPr>
          <p:cNvSpPr/>
          <p:nvPr/>
        </p:nvSpPr>
        <p:spPr>
          <a:xfrm>
            <a:off x="9396725" y="5024156"/>
            <a:ext cx="238125" cy="2505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EFF46C-2335-FBA3-98D4-4AFE6065F4F1}"/>
              </a:ext>
            </a:extLst>
          </p:cNvPr>
          <p:cNvSpPr txBox="1"/>
          <p:nvPr/>
        </p:nvSpPr>
        <p:spPr>
          <a:xfrm>
            <a:off x="9711330" y="4970668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#767171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529E24F-C4E7-D587-D701-ED3DE8FE3641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7915275" y="872933"/>
            <a:ext cx="1182253" cy="439834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C31EE4A-7DB0-F719-01D3-FDDF7FBBC87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52975" y="2980613"/>
            <a:ext cx="4344553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417FD17-C3E1-4836-E109-9213D788AFFA}"/>
              </a:ext>
            </a:extLst>
          </p:cNvPr>
          <p:cNvCxnSpPr>
            <a:cxnSpLocks/>
          </p:cNvCxnSpPr>
          <p:nvPr/>
        </p:nvCxnSpPr>
        <p:spPr>
          <a:xfrm flipH="1">
            <a:off x="5029044" y="4873031"/>
            <a:ext cx="4050010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09754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1C43E8-A760-40C3-E319-66A84A68BD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B1CE0-24E7-4188-9D0F-9703B7B23CE0}"/>
              </a:ext>
            </a:extLst>
          </p:cNvPr>
          <p:cNvSpPr txBox="1"/>
          <p:nvPr/>
        </p:nvSpPr>
        <p:spPr>
          <a:xfrm>
            <a:off x="2929449" y="3142701"/>
            <a:ext cx="6564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80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FRANCE </a:t>
            </a:r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 VARIANT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74215-1CBF-437B-A47A-D3E016D851B3}"/>
              </a:ext>
            </a:extLst>
          </p:cNvPr>
          <p:cNvSpPr txBox="1"/>
          <p:nvPr/>
        </p:nvSpPr>
        <p:spPr>
          <a:xfrm>
            <a:off x="5478165" y="4757127"/>
            <a:ext cx="1467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7010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2792752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20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20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48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fr-FR" sz="4800" b="1" i="0" dirty="0">
                <a:solidFill>
                  <a:srgbClr val="FF78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</a:p>
          <a:p>
            <a:r>
              <a:rPr lang="fr-FR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</a:t>
            </a:r>
          </a:p>
          <a:p>
            <a:r>
              <a:rPr lang="fr-FR" sz="48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4676437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82840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3198157"/>
            <a:ext cx="231131" cy="231131"/>
          </a:xfrm>
          <a:prstGeom prst="rtTriangl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57B683D8-71F6-A909-D892-5E532FC46E9E}"/>
              </a:ext>
            </a:extLst>
          </p:cNvPr>
          <p:cNvSpPr txBox="1"/>
          <p:nvPr/>
        </p:nvSpPr>
        <p:spPr>
          <a:xfrm>
            <a:off x="7341766" y="1644839"/>
            <a:ext cx="216918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600" b="1" i="0" dirty="0">
                <a:solidFill>
                  <a:srgbClr val="0DE07D"/>
                </a:solidFill>
                <a:effectLst/>
                <a:latin typeface="Abril Fatface" panose="02000503000000020003" pitchFamily="2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6555305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B1C8A9CD-B868-E354-6073-464DFE0F17ED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D0D0BC54-79C5-2F22-3E7E-2803BED07344}"/>
              </a:ext>
            </a:extLst>
          </p:cNvPr>
          <p:cNvSpPr txBox="1"/>
          <p:nvPr/>
        </p:nvSpPr>
        <p:spPr>
          <a:xfrm>
            <a:off x="2272224" y="2720603"/>
            <a:ext cx="37657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0DE07D"/>
                </a:solidFill>
                <a:effectLst/>
                <a:latin typeface="Abril Fatface" panose="02000503000000020003" pitchFamily="2" charset="0"/>
              </a:rPr>
              <a:t>The </a:t>
            </a:r>
            <a:r>
              <a:rPr lang="fr-FR" sz="6600" b="1" i="0" dirty="0" err="1">
                <a:solidFill>
                  <a:srgbClr val="0DE07D"/>
                </a:solidFill>
                <a:effectLst/>
                <a:latin typeface="Abril Fatface" panose="02000503000000020003" pitchFamily="2" charset="0"/>
              </a:rPr>
              <a:t>Title</a:t>
            </a:r>
            <a:endParaRPr lang="fr-FR" sz="6600" b="1" i="0" dirty="0">
              <a:solidFill>
                <a:srgbClr val="0DE07D"/>
              </a:solidFill>
              <a:effectLst/>
              <a:latin typeface="Abril Fatface" panose="02000503000000020003" pitchFamily="2" charset="0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12FEA92-5D8C-8B47-2086-9D2D174065A5}"/>
              </a:ext>
            </a:extLst>
          </p:cNvPr>
          <p:cNvSpPr txBox="1"/>
          <p:nvPr/>
        </p:nvSpPr>
        <p:spPr>
          <a:xfrm>
            <a:off x="8664860" y="4369974"/>
            <a:ext cx="29274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SIGOURNEY WEAVER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JAMES WEBB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NASA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7492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0A5B165-1325-1BBE-BD38-62515AEE01ED}"/>
              </a:ext>
            </a:extLst>
          </p:cNvPr>
          <p:cNvSpPr/>
          <p:nvPr/>
        </p:nvSpPr>
        <p:spPr>
          <a:xfrm rot="16986450">
            <a:off x="1174910" y="3728897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0000"/>
                  <a:lumOff val="10000"/>
                  <a:alpha val="0"/>
                </a:schemeClr>
              </a:gs>
              <a:gs pos="100000">
                <a:srgbClr val="0DE07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624" y="2337783"/>
            <a:ext cx="5409376" cy="5146307"/>
          </a:xfrm>
          <a:prstGeom prst="rect">
            <a:avLst/>
          </a:prstGeom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2109873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2438488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84030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88482204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A3CFF1-C5A9-3DAD-90EA-73975603C380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C497C4E-92C9-B0B6-DE1B-E12BDBBED1A4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9AC9DDB-3401-8E10-5F5B-07D566C5E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1254A46-5BD8-1CB1-FCE8-29CBB3191276}"/>
              </a:ext>
            </a:extLst>
          </p:cNvPr>
          <p:cNvSpPr txBox="1"/>
          <p:nvPr/>
        </p:nvSpPr>
        <p:spPr>
          <a:xfrm>
            <a:off x="3194911" y="3456884"/>
            <a:ext cx="177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E64945-1CB8-4587-AA58-01B4357BF34B}"/>
              </a:ext>
            </a:extLst>
          </p:cNvPr>
          <p:cNvSpPr txBox="1"/>
          <p:nvPr/>
        </p:nvSpPr>
        <p:spPr>
          <a:xfrm>
            <a:off x="696219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1CF110-ABB4-3A41-A2CF-37FDF876298B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B189586A-E67C-D3AA-D1A7-8D9A36EB0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950E17F-7893-EA43-D78E-1DBD3CB4E90D}"/>
              </a:ext>
            </a:extLst>
          </p:cNvPr>
          <p:cNvSpPr txBox="1"/>
          <p:nvPr/>
        </p:nvSpPr>
        <p:spPr>
          <a:xfrm>
            <a:off x="7584031" y="3456884"/>
            <a:ext cx="2034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279650062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410363604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0DE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0DE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0DE0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7367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24961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91352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flipH="1">
            <a:off x="662605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Triangle 31"/>
          <p:cNvSpPr/>
          <p:nvPr/>
        </p:nvSpPr>
        <p:spPr>
          <a:xfrm rot="5400000">
            <a:off x="3682096" y="31500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56815" y="737495"/>
            <a:ext cx="4573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PLEASE, FOLLOW THE STEPS BEFORE USING THIS GUIDE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92F4911-49D5-710B-B269-945717DD02F9}"/>
              </a:ext>
            </a:extLst>
          </p:cNvPr>
          <p:cNvSpPr/>
          <p:nvPr/>
        </p:nvSpPr>
        <p:spPr>
          <a:xfrm>
            <a:off x="6891964" y="1453830"/>
            <a:ext cx="4738061" cy="1572998"/>
          </a:xfrm>
          <a:prstGeom prst="round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Oval 51">
            <a:extLst>
              <a:ext uri="{FF2B5EF4-FFF2-40B4-BE49-F238E27FC236}">
                <a16:creationId xmlns:a16="http://schemas.microsoft.com/office/drawing/2014/main" id="{FFBE43DB-DBFA-8173-1326-4E1BAC1BD248}"/>
              </a:ext>
            </a:extLst>
          </p:cNvPr>
          <p:cNvSpPr/>
          <p:nvPr/>
        </p:nvSpPr>
        <p:spPr>
          <a:xfrm>
            <a:off x="7056815" y="1630108"/>
            <a:ext cx="800242" cy="800242"/>
          </a:xfrm>
          <a:prstGeom prst="ellips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8224"/>
              </a:solidFill>
            </a:endParaRPr>
          </a:p>
        </p:txBody>
      </p:sp>
      <p:sp>
        <p:nvSpPr>
          <p:cNvPr id="4" name="TextBox 76">
            <a:extLst>
              <a:ext uri="{FF2B5EF4-FFF2-40B4-BE49-F238E27FC236}">
                <a16:creationId xmlns:a16="http://schemas.microsoft.com/office/drawing/2014/main" id="{D39B4FED-D332-7F9E-0332-338B3B7BD0DE}"/>
              </a:ext>
            </a:extLst>
          </p:cNvPr>
          <p:cNvSpPr txBox="1"/>
          <p:nvPr/>
        </p:nvSpPr>
        <p:spPr>
          <a:xfrm>
            <a:off x="7209111" y="179910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587619E8-45F7-E281-B08C-E35D2261516D}"/>
              </a:ext>
            </a:extLst>
          </p:cNvPr>
          <p:cNvSpPr txBox="1"/>
          <p:nvPr/>
        </p:nvSpPr>
        <p:spPr>
          <a:xfrm>
            <a:off x="8018803" y="1523846"/>
            <a:ext cx="254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DOWNLOAD FOLLOWING FONTS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33E2765-8AAE-0A30-36A1-1DB28882FB82}"/>
              </a:ext>
            </a:extLst>
          </p:cNvPr>
          <p:cNvSpPr/>
          <p:nvPr/>
        </p:nvSpPr>
        <p:spPr>
          <a:xfrm>
            <a:off x="6891963" y="3153569"/>
            <a:ext cx="4738061" cy="1399381"/>
          </a:xfrm>
          <a:prstGeom prst="round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1">
            <a:extLst>
              <a:ext uri="{FF2B5EF4-FFF2-40B4-BE49-F238E27FC236}">
                <a16:creationId xmlns:a16="http://schemas.microsoft.com/office/drawing/2014/main" id="{5F857D1B-5585-4ECD-41BE-BE75C78A212B}"/>
              </a:ext>
            </a:extLst>
          </p:cNvPr>
          <p:cNvSpPr/>
          <p:nvPr/>
        </p:nvSpPr>
        <p:spPr>
          <a:xfrm>
            <a:off x="7053710" y="3476625"/>
            <a:ext cx="800242" cy="800242"/>
          </a:xfrm>
          <a:prstGeom prst="ellips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8224"/>
              </a:solidFill>
            </a:endParaRPr>
          </a:p>
        </p:txBody>
      </p:sp>
      <p:sp>
        <p:nvSpPr>
          <p:cNvPr id="7" name="TextBox 76">
            <a:extLst>
              <a:ext uri="{FF2B5EF4-FFF2-40B4-BE49-F238E27FC236}">
                <a16:creationId xmlns:a16="http://schemas.microsoft.com/office/drawing/2014/main" id="{E58C58F5-3CA3-5F07-91AD-69855657A36B}"/>
              </a:ext>
            </a:extLst>
          </p:cNvPr>
          <p:cNvSpPr txBox="1"/>
          <p:nvPr/>
        </p:nvSpPr>
        <p:spPr>
          <a:xfrm>
            <a:off x="7206005" y="364561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9823B783-B187-3D03-64B4-D482D2B31E1D}"/>
              </a:ext>
            </a:extLst>
          </p:cNvPr>
          <p:cNvSpPr txBox="1"/>
          <p:nvPr/>
        </p:nvSpPr>
        <p:spPr>
          <a:xfrm>
            <a:off x="8048803" y="3181036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THE FONTS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1D09CE5-4E31-884F-38DA-F03B36BDE1FE}"/>
              </a:ext>
            </a:extLst>
          </p:cNvPr>
          <p:cNvSpPr/>
          <p:nvPr/>
        </p:nvSpPr>
        <p:spPr>
          <a:xfrm>
            <a:off x="6891962" y="4685192"/>
            <a:ext cx="4738061" cy="1399381"/>
          </a:xfrm>
          <a:prstGeom prst="round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51">
            <a:extLst>
              <a:ext uri="{FF2B5EF4-FFF2-40B4-BE49-F238E27FC236}">
                <a16:creationId xmlns:a16="http://schemas.microsoft.com/office/drawing/2014/main" id="{0A98C720-F024-4A07-F06E-5F5CB3473343}"/>
              </a:ext>
            </a:extLst>
          </p:cNvPr>
          <p:cNvSpPr/>
          <p:nvPr/>
        </p:nvSpPr>
        <p:spPr>
          <a:xfrm>
            <a:off x="7053710" y="4965885"/>
            <a:ext cx="800242" cy="800242"/>
          </a:xfrm>
          <a:prstGeom prst="ellips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88224"/>
              </a:solidFill>
            </a:endParaRPr>
          </a:p>
        </p:txBody>
      </p:sp>
      <p:sp>
        <p:nvSpPr>
          <p:cNvPr id="10" name="TextBox 76">
            <a:extLst>
              <a:ext uri="{FF2B5EF4-FFF2-40B4-BE49-F238E27FC236}">
                <a16:creationId xmlns:a16="http://schemas.microsoft.com/office/drawing/2014/main" id="{42B935A6-BBD7-FBF9-9687-BC22F054CB61}"/>
              </a:ext>
            </a:extLst>
          </p:cNvPr>
          <p:cNvSpPr txBox="1"/>
          <p:nvPr/>
        </p:nvSpPr>
        <p:spPr>
          <a:xfrm>
            <a:off x="7206005" y="513487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6912DDAB-F5FD-A770-688C-080E9A45BA6B}"/>
              </a:ext>
            </a:extLst>
          </p:cNvPr>
          <p:cNvSpPr txBox="1"/>
          <p:nvPr/>
        </p:nvSpPr>
        <p:spPr>
          <a:xfrm>
            <a:off x="8034822" y="4889685"/>
            <a:ext cx="290015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 GPT 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WILL NOT BUILD YOUR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PRESENTATION, STOP TO TALK WITH !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A COFFEE AND START NOW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80DF33B-32FC-6A72-609D-8B76A5CDB682}"/>
              </a:ext>
            </a:extLst>
          </p:cNvPr>
          <p:cNvSpPr/>
          <p:nvPr/>
        </p:nvSpPr>
        <p:spPr>
          <a:xfrm>
            <a:off x="8130529" y="2038376"/>
            <a:ext cx="1962150" cy="327505"/>
          </a:xfrm>
          <a:prstGeom prst="roundRect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</a:t>
            </a:r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Guide font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588C891-B3CC-DE9E-B8D1-651DFF439FDC}"/>
              </a:ext>
            </a:extLst>
          </p:cNvPr>
          <p:cNvSpPr/>
          <p:nvPr/>
        </p:nvSpPr>
        <p:spPr>
          <a:xfrm>
            <a:off x="8130529" y="2424859"/>
            <a:ext cx="1962150" cy="327505"/>
          </a:xfrm>
          <a:prstGeom prst="roundRect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</a:t>
            </a:r>
            <a:r>
              <a:rPr lang="fr-F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Thematic</a:t>
            </a:r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fonts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FB873337-AC8D-8247-1C6D-EFD7DD5AC7C3}"/>
              </a:ext>
            </a:extLst>
          </p:cNvPr>
          <p:cNvSpPr txBox="1"/>
          <p:nvPr/>
        </p:nvSpPr>
        <p:spPr>
          <a:xfrm>
            <a:off x="10207103" y="2000007"/>
            <a:ext cx="103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</a:p>
          <a:p>
            <a:r>
              <a: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Calibri</a:t>
            </a:r>
          </a:p>
          <a:p>
            <a:endParaRPr lang="en-US" sz="1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54E8EF2-44BB-DC78-75E7-EFF8B3B90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2" t="13715"/>
          <a:stretch/>
        </p:blipFill>
        <p:spPr>
          <a:xfrm>
            <a:off x="8130529" y="3611912"/>
            <a:ext cx="2126368" cy="8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4567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E1F"/>
              </a:solidFill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414408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600" b="1" i="0" dirty="0">
                <a:solidFill>
                  <a:srgbClr val="FFCE1F"/>
                </a:solidFill>
                <a:effectLst/>
                <a:latin typeface="Berkshire Swash" panose="02000505000000020003" pitchFamily="2" charset="0"/>
              </a:rPr>
              <a:t>Java, JVM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4028737"/>
            <a:ext cx="231131" cy="231131"/>
          </a:xfrm>
          <a:prstGeom prst="rtTriangle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3809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B1C8A9CD-B868-E354-6073-464DFE0F17ED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D0D0BC54-79C5-2F22-3E7E-2803BED07344}"/>
              </a:ext>
            </a:extLst>
          </p:cNvPr>
          <p:cNvSpPr txBox="1"/>
          <p:nvPr/>
        </p:nvSpPr>
        <p:spPr>
          <a:xfrm>
            <a:off x="2272224" y="2720603"/>
            <a:ext cx="3347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FFCE1F"/>
                </a:solidFill>
                <a:effectLst/>
                <a:latin typeface="Berkshire Swash" panose="02000505000000020003" pitchFamily="2" charset="0"/>
              </a:rPr>
              <a:t>The </a:t>
            </a:r>
            <a:r>
              <a:rPr lang="fr-FR" sz="6600" b="1" i="0" dirty="0" err="1">
                <a:solidFill>
                  <a:srgbClr val="FFCE1F"/>
                </a:solidFill>
                <a:effectLst/>
                <a:latin typeface="Berkshire Swash" panose="02000505000000020003" pitchFamily="2" charset="0"/>
              </a:rPr>
              <a:t>Title</a:t>
            </a:r>
            <a:endParaRPr lang="fr-FR" sz="6600" b="1" i="0" dirty="0">
              <a:solidFill>
                <a:srgbClr val="FFCE1F"/>
              </a:solidFill>
              <a:effectLst/>
              <a:latin typeface="Berkshire Swash" panose="02000505000000020003" pitchFamily="2" charset="0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12FEA92-5D8C-8B47-2086-9D2D174065A5}"/>
              </a:ext>
            </a:extLst>
          </p:cNvPr>
          <p:cNvSpPr txBox="1"/>
          <p:nvPr/>
        </p:nvSpPr>
        <p:spPr>
          <a:xfrm>
            <a:off x="8664860" y="4369974"/>
            <a:ext cx="25907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4189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0A5B165-1325-1BBE-BD38-62515AEE01ED}"/>
              </a:ext>
            </a:extLst>
          </p:cNvPr>
          <p:cNvSpPr/>
          <p:nvPr/>
        </p:nvSpPr>
        <p:spPr>
          <a:xfrm rot="16986450">
            <a:off x="1174910" y="3728897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0000"/>
                  <a:lumOff val="10000"/>
                  <a:alpha val="0"/>
                </a:schemeClr>
              </a:gs>
              <a:gs pos="100000">
                <a:srgbClr val="FFCE1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10" y="2483172"/>
            <a:ext cx="5409377" cy="5146307"/>
          </a:xfrm>
          <a:prstGeom prst="rect">
            <a:avLst/>
          </a:prstGeom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2109873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2438488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2292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23183413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A3CFF1-C5A9-3DAD-90EA-73975603C380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C497C4E-92C9-B0B6-DE1B-E12BDBBED1A4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9AC9DDB-3401-8E10-5F5B-07D566C5E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1254A46-5BD8-1CB1-FCE8-29CBB3191276}"/>
              </a:ext>
            </a:extLst>
          </p:cNvPr>
          <p:cNvSpPr txBox="1"/>
          <p:nvPr/>
        </p:nvSpPr>
        <p:spPr>
          <a:xfrm>
            <a:off x="3194911" y="3456884"/>
            <a:ext cx="177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E64945-1CB8-4587-AA58-01B4357BF34B}"/>
              </a:ext>
            </a:extLst>
          </p:cNvPr>
          <p:cNvSpPr txBox="1"/>
          <p:nvPr/>
        </p:nvSpPr>
        <p:spPr>
          <a:xfrm>
            <a:off x="696219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1CF110-ABB4-3A41-A2CF-37FDF876298B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B189586A-E67C-D3AA-D1A7-8D9A36EB0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950E17F-7893-EA43-D78E-1DBD3CB4E90D}"/>
              </a:ext>
            </a:extLst>
          </p:cNvPr>
          <p:cNvSpPr txBox="1"/>
          <p:nvPr/>
        </p:nvSpPr>
        <p:spPr>
          <a:xfrm>
            <a:off x="7584031" y="3456884"/>
            <a:ext cx="2034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326392249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72177587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CE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CE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CE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CE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C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C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C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8680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6446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36215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000" b="1" i="0" dirty="0">
                <a:solidFill>
                  <a:srgbClr val="FF7800"/>
                </a:solidFill>
                <a:effectLst/>
                <a:latin typeface="Big Shoulders Inline Display"/>
              </a:rPr>
              <a:t>Architecture</a:t>
            </a:r>
            <a:br>
              <a:rPr lang="fr-FR" sz="6000" b="1" i="0" dirty="0">
                <a:solidFill>
                  <a:srgbClr val="FF7800"/>
                </a:solidFill>
                <a:effectLst/>
                <a:latin typeface="Big Shoulders Inline Display"/>
              </a:rPr>
            </a:br>
            <a:r>
              <a:rPr lang="fr-FR" sz="6000" b="1" i="0" dirty="0">
                <a:solidFill>
                  <a:srgbClr val="FF7800"/>
                </a:solidFill>
                <a:effectLst/>
                <a:latin typeface="Big Shoulders Inline Display"/>
              </a:rPr>
              <a:t>Performance</a:t>
            </a:r>
            <a:br>
              <a:rPr lang="fr-FR" sz="6000" b="1" i="0" dirty="0">
                <a:solidFill>
                  <a:srgbClr val="FF7800"/>
                </a:solidFill>
                <a:effectLst/>
                <a:latin typeface="Big Shoulders Inline Display"/>
              </a:rPr>
            </a:br>
            <a:r>
              <a:rPr lang="fr-FR" sz="6000" b="1" i="0" dirty="0">
                <a:solidFill>
                  <a:srgbClr val="FF7800"/>
                </a:solidFill>
                <a:effectLst/>
                <a:latin typeface="Big Shoulders Inline Display"/>
              </a:rPr>
              <a:t>Sécurité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5212073"/>
            <a:ext cx="231131" cy="231131"/>
          </a:xfrm>
          <a:prstGeom prst="rtTriangl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90745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E75E06B3-DB69-E18E-3E97-125BC5DF2749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13134C22-1C5C-242D-95A7-DD36944AF058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6">
            <a:extLst>
              <a:ext uri="{FF2B5EF4-FFF2-40B4-BE49-F238E27FC236}">
                <a16:creationId xmlns:a16="http://schemas.microsoft.com/office/drawing/2014/main" id="{85D22D9A-89AC-CBCD-0891-4E8D1A8447D3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3">
            <a:extLst>
              <a:ext uri="{FF2B5EF4-FFF2-40B4-BE49-F238E27FC236}">
                <a16:creationId xmlns:a16="http://schemas.microsoft.com/office/drawing/2014/main" id="{3CA3A7EE-730F-8842-2555-F846470768F9}"/>
              </a:ext>
            </a:extLst>
          </p:cNvPr>
          <p:cNvSpPr txBox="1"/>
          <p:nvPr/>
        </p:nvSpPr>
        <p:spPr>
          <a:xfrm>
            <a:off x="2272224" y="2720603"/>
            <a:ext cx="26100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FF7800"/>
                </a:solidFill>
                <a:effectLst/>
                <a:latin typeface="Big Shoulders Inline Display" pitchFamily="2" charset="0"/>
              </a:rPr>
              <a:t>The </a:t>
            </a:r>
            <a:r>
              <a:rPr lang="fr-FR" sz="6600" b="1" i="0" dirty="0" err="1">
                <a:solidFill>
                  <a:srgbClr val="FF7800"/>
                </a:solidFill>
                <a:effectLst/>
                <a:latin typeface="Big Shoulders Inline Display" pitchFamily="2" charset="0"/>
              </a:rPr>
              <a:t>Title</a:t>
            </a:r>
            <a:endParaRPr lang="fr-FR" sz="6600" b="1" i="0" dirty="0">
              <a:solidFill>
                <a:srgbClr val="FF7800"/>
              </a:solidFill>
              <a:effectLst/>
              <a:latin typeface="Big Shoulders Inline Display" pitchFamily="2" charset="0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D7999674-2F03-4372-B932-F1DB7AE2CD87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ROBOCOP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 DREAD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3053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21130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the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51443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want to download manually, follow the following</a:t>
            </a: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Links :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BDD7374-E8DD-8886-4CE0-EE9013715217}"/>
              </a:ext>
            </a:extLst>
          </p:cNvPr>
          <p:cNvSpPr/>
          <p:nvPr/>
        </p:nvSpPr>
        <p:spPr>
          <a:xfrm>
            <a:off x="8128617" y="1631816"/>
            <a:ext cx="2206007" cy="453240"/>
          </a:xfrm>
          <a:prstGeom prst="round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391153A-7777-1C3D-1637-BF9AF61709DB}"/>
              </a:ext>
            </a:extLst>
          </p:cNvPr>
          <p:cNvSpPr txBox="1"/>
          <p:nvPr/>
        </p:nvSpPr>
        <p:spPr>
          <a:xfrm>
            <a:off x="8222861" y="1716487"/>
            <a:ext cx="1959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the fonts used in PPT</a:t>
            </a:r>
            <a:endParaRPr lang="fr-FR" sz="12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0A40D20-8F2C-3678-76B3-5326E3B11F73}"/>
              </a:ext>
            </a:extLst>
          </p:cNvPr>
          <p:cNvSpPr/>
          <p:nvPr/>
        </p:nvSpPr>
        <p:spPr>
          <a:xfrm>
            <a:off x="6607007" y="2420858"/>
            <a:ext cx="5177570" cy="4094241"/>
          </a:xfrm>
          <a:prstGeom prst="round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94119E50-1003-084A-B2D3-FFC405794203}"/>
              </a:ext>
            </a:extLst>
          </p:cNvPr>
          <p:cNvSpPr txBox="1"/>
          <p:nvPr/>
        </p:nvSpPr>
        <p:spPr>
          <a:xfrm>
            <a:off x="6826168" y="2772696"/>
            <a:ext cx="2656496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OPENS SANS</a:t>
            </a:r>
          </a:p>
          <a:p>
            <a:pPr>
              <a:lnSpc>
                <a:spcPct val="150000"/>
              </a:lnSpc>
            </a:pPr>
            <a:r>
              <a:rPr lang="en-US" sz="1200" b="1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CALIBRI</a:t>
            </a:r>
          </a:p>
          <a:p>
            <a:pPr>
              <a:lnSpc>
                <a:spcPct val="150000"/>
              </a:lnSpc>
            </a:pPr>
            <a:endParaRPr lang="en-US" sz="12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Abril </a:t>
            </a:r>
            <a:r>
              <a:rPr lang="en-US" sz="1200" cap="all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Fatface</a:t>
            </a:r>
            <a:endParaRPr lang="en-US" sz="12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Berkshire Swash</a:t>
            </a:r>
          </a:p>
          <a:p>
            <a:pPr>
              <a:lnSpc>
                <a:spcPct val="150000"/>
              </a:lnSpc>
            </a:pPr>
            <a:r>
              <a:rPr lang="en-US" sz="1200" b="1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 Shoulders Inline Display</a:t>
            </a:r>
          </a:p>
          <a:p>
            <a:pPr>
              <a:lnSpc>
                <a:spcPct val="150000"/>
              </a:lnSpc>
            </a:pPr>
            <a:r>
              <a:rPr lang="en-US" sz="1200" b="1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Stick</a:t>
            </a:r>
          </a:p>
          <a:p>
            <a:pPr>
              <a:lnSpc>
                <a:spcPct val="150000"/>
              </a:lnSpc>
            </a:pPr>
            <a:r>
              <a:rPr lang="en-US" sz="1200" b="1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1200" cap="all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Trochut</a:t>
            </a:r>
            <a:endParaRPr lang="en-US" sz="12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Caesar Dressing</a:t>
            </a:r>
          </a:p>
          <a:p>
            <a:pPr>
              <a:lnSpc>
                <a:spcPct val="150000"/>
              </a:lnSpc>
            </a:pPr>
            <a:r>
              <a:rPr lang="en-US" sz="1200" b="1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</a:t>
            </a: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Bungee Hairline</a:t>
            </a:r>
          </a:p>
          <a:p>
            <a:pPr>
              <a:lnSpc>
                <a:spcPct val="150000"/>
              </a:lnSpc>
            </a:pPr>
            <a:endParaRPr lang="en-US" sz="12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0B25C4-8B4D-64BF-5DB1-3EC5E006B689}"/>
              </a:ext>
            </a:extLst>
          </p:cNvPr>
          <p:cNvCxnSpPr>
            <a:cxnSpLocks/>
          </p:cNvCxnSpPr>
          <p:nvPr/>
        </p:nvCxnSpPr>
        <p:spPr>
          <a:xfrm flipH="1">
            <a:off x="6607007" y="3524250"/>
            <a:ext cx="517757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23">
            <a:extLst>
              <a:ext uri="{FF2B5EF4-FFF2-40B4-BE49-F238E27FC236}">
                <a16:creationId xmlns:a16="http://schemas.microsoft.com/office/drawing/2014/main" id="{109EE54C-00E5-FBDE-DE9E-576EB77CD2A2}"/>
              </a:ext>
            </a:extLst>
          </p:cNvPr>
          <p:cNvSpPr txBox="1"/>
          <p:nvPr/>
        </p:nvSpPr>
        <p:spPr>
          <a:xfrm>
            <a:off x="9516969" y="2772695"/>
            <a:ext cx="205056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https://bit.ly/3HE2Qa9</a:t>
            </a:r>
            <a:endParaRPr lang="en-US" sz="1200" cap="all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CALIBRI</a:t>
            </a:r>
          </a:p>
          <a:p>
            <a:pPr>
              <a:lnSpc>
                <a:spcPct val="150000"/>
              </a:lnSpc>
            </a:pPr>
            <a:endParaRPr lang="en-US" sz="12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https://bit.ly/3j90tm2</a:t>
            </a:r>
            <a:endParaRPr lang="en-US" sz="1200" cap="all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https://bit.ly/3kLEke4</a:t>
            </a:r>
            <a:endParaRPr lang="en-US" sz="1200" cap="all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https://bit.ly/40aX0nV</a:t>
            </a:r>
            <a:endParaRPr lang="en-US" sz="1200" cap="all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https://bit.ly/3R8Xu9X</a:t>
            </a:r>
            <a:endParaRPr lang="en-US" sz="1200" cap="all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https://bit.ly/3WNEHlE</a:t>
            </a:r>
            <a:endParaRPr lang="en-US" sz="1200" cap="all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https://bit.ly/3je4s0L</a:t>
            </a:r>
            <a:endParaRPr lang="en-US" sz="1200" cap="all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https://bit.ly/40bYWMH</a:t>
            </a:r>
            <a:endParaRPr lang="en-US" sz="1200" cap="all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A03FA54-74D8-68DD-394D-94AD9FB3D528}"/>
              </a:ext>
            </a:extLst>
          </p:cNvPr>
          <p:cNvSpPr/>
          <p:nvPr/>
        </p:nvSpPr>
        <p:spPr>
          <a:xfrm>
            <a:off x="8128617" y="5902946"/>
            <a:ext cx="2206007" cy="453240"/>
          </a:xfrm>
          <a:prstGeom prst="roundRect">
            <a:avLst/>
          </a:prstGeom>
          <a:solidFill>
            <a:schemeClr val="tx1">
              <a:lumMod val="85000"/>
              <a:lumOff val="1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947ED66-544E-6763-0EC2-FDE091C48D3B}"/>
              </a:ext>
            </a:extLst>
          </p:cNvPr>
          <p:cNvSpPr txBox="1"/>
          <p:nvPr/>
        </p:nvSpPr>
        <p:spPr>
          <a:xfrm>
            <a:off x="8365736" y="5987617"/>
            <a:ext cx="1959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Download then install !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57829003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6C529CF-0944-86A7-D2E5-8BB7612296F4}"/>
              </a:ext>
            </a:extLst>
          </p:cNvPr>
          <p:cNvSpPr/>
          <p:nvPr/>
        </p:nvSpPr>
        <p:spPr>
          <a:xfrm rot="16986450">
            <a:off x="1174910" y="3730853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000">
                <a:schemeClr val="tx1">
                  <a:lumMod val="85000"/>
                  <a:lumOff val="15000"/>
                  <a:alpha val="0"/>
                </a:schemeClr>
              </a:gs>
              <a:gs pos="100000">
                <a:srgbClr val="F8822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005" y="2208435"/>
            <a:ext cx="5409376" cy="5146307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2438488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2109873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95894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7A412E6C-D1F7-2626-252B-795BABBC3C5E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5239206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7A412E6C-D1F7-2626-252B-795BABBC3C5E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D87746-5D15-07AD-E08F-41BFE97288B0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5E4705E-3715-37BE-4E8F-531C72EB8CDC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117B4B09-10F9-8124-4F01-33E57024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81F77F0-7C6F-C0E4-D0EF-91867CCDD119}"/>
              </a:ext>
            </a:extLst>
          </p:cNvPr>
          <p:cNvSpPr txBox="1"/>
          <p:nvPr/>
        </p:nvSpPr>
        <p:spPr>
          <a:xfrm>
            <a:off x="3194911" y="3456884"/>
            <a:ext cx="177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6D87E6E-AF4B-ADF5-999C-EECDEEDD87AD}"/>
              </a:ext>
            </a:extLst>
          </p:cNvPr>
          <p:cNvSpPr txBox="1"/>
          <p:nvPr/>
        </p:nvSpPr>
        <p:spPr>
          <a:xfrm>
            <a:off x="696219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45C40A2-7D32-DD7A-285B-41182479C785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9436701B-BB84-84EE-F98C-E9BEC6F3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033D0A5-BF02-CCBF-05A4-C41066A41E61}"/>
              </a:ext>
            </a:extLst>
          </p:cNvPr>
          <p:cNvSpPr txBox="1"/>
          <p:nvPr/>
        </p:nvSpPr>
        <p:spPr>
          <a:xfrm>
            <a:off x="7584031" y="3456884"/>
            <a:ext cx="2034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286581928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336558166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78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78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78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78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59591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7800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9813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43669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  <a:t>Cloud, </a:t>
            </a:r>
            <a:b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</a:br>
            <a: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  <a:t>Containers &amp; </a:t>
            </a:r>
            <a:b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</a:br>
            <a: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  <a:t>Infrastructures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4781769"/>
            <a:ext cx="231131" cy="231131"/>
          </a:xfrm>
          <a:prstGeom prst="rtTriangl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734451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4">
            <a:extLst>
              <a:ext uri="{FF2B5EF4-FFF2-40B4-BE49-F238E27FC236}">
                <a16:creationId xmlns:a16="http://schemas.microsoft.com/office/drawing/2014/main" id="{D4969041-6583-CA71-1DDE-0494E3123904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ED153252-4E9B-939F-F989-2E243057599D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AC42B2CE-A1C7-8CC4-A59A-F977B6915065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A91C658-4D1A-C5E3-0F19-D224D7A78549}"/>
              </a:ext>
            </a:extLst>
          </p:cNvPr>
          <p:cNvSpPr txBox="1"/>
          <p:nvPr/>
        </p:nvSpPr>
        <p:spPr>
          <a:xfrm>
            <a:off x="2272224" y="2720603"/>
            <a:ext cx="37257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0DD5E0"/>
                </a:solidFill>
                <a:effectLst/>
                <a:latin typeface="Stick" panose="02020700000000000000" pitchFamily="18" charset="-128"/>
                <a:ea typeface="Stick" panose="02020700000000000000" pitchFamily="18" charset="-128"/>
              </a:rPr>
              <a:t>The </a:t>
            </a:r>
            <a:r>
              <a:rPr lang="fr-FR" sz="6600" b="1" i="0" dirty="0" err="1">
                <a:solidFill>
                  <a:srgbClr val="0DD5E0"/>
                </a:solidFill>
                <a:effectLst/>
                <a:latin typeface="Stick" panose="02020700000000000000" pitchFamily="18" charset="-128"/>
                <a:ea typeface="Stick" panose="02020700000000000000" pitchFamily="18" charset="-128"/>
              </a:rPr>
              <a:t>Title</a:t>
            </a:r>
            <a:endParaRPr lang="fr-FR" sz="6600" b="1" i="0" dirty="0">
              <a:solidFill>
                <a:srgbClr val="0DD5E0"/>
              </a:solidFill>
              <a:effectLst/>
              <a:latin typeface="Stick" panose="02020700000000000000" pitchFamily="18" charset="-128"/>
              <a:ea typeface="Stick" panose="02020700000000000000" pitchFamily="18" charset="-128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C59964F-4B97-2F11-A8C7-FA47F4BC8B5A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ROBOCOP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 DREAD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6081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576E3B1D-A873-68A0-E943-4B17E9E681E8}"/>
              </a:ext>
            </a:extLst>
          </p:cNvPr>
          <p:cNvSpPr/>
          <p:nvPr/>
        </p:nvSpPr>
        <p:spPr>
          <a:xfrm rot="16986450">
            <a:off x="1174910" y="3728897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0000"/>
                  <a:lumOff val="10000"/>
                  <a:alpha val="0"/>
                </a:schemeClr>
              </a:gs>
              <a:gs pos="100000">
                <a:srgbClr val="0DD5E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674" y="2189385"/>
            <a:ext cx="5386516" cy="5124559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2438488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2109873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056098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7FBFE312-E01E-35A5-3D23-75CDF28A627D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13942102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21130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47468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well done, you should have the following 100%</a:t>
            </a: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 in the following comparison table :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B23E23E7-BE09-53BE-A892-CD516EA0BCA0}"/>
              </a:ext>
            </a:extLst>
          </p:cNvPr>
          <p:cNvSpPr txBox="1"/>
          <p:nvPr/>
        </p:nvSpPr>
        <p:spPr>
          <a:xfrm>
            <a:off x="9582485" y="2106710"/>
            <a:ext cx="1926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i="0" dirty="0">
                <a:solidFill>
                  <a:srgbClr val="0DE07D"/>
                </a:solidFill>
                <a:effectLst/>
                <a:latin typeface="Abril Fatface" panose="02000503000000020003" pitchFamily="2" charset="0"/>
              </a:rPr>
              <a:t>test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F3E3C8E0-4067-93B0-20E4-38AD5FBAAD98}"/>
              </a:ext>
            </a:extLst>
          </p:cNvPr>
          <p:cNvSpPr txBox="1"/>
          <p:nvPr/>
        </p:nvSpPr>
        <p:spPr>
          <a:xfrm>
            <a:off x="9582485" y="2701650"/>
            <a:ext cx="1742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i="0" dirty="0">
                <a:solidFill>
                  <a:srgbClr val="FFCE1F"/>
                </a:solidFill>
                <a:effectLst/>
                <a:latin typeface="Berkshire Swash" panose="02000505000000020003" pitchFamily="2" charset="0"/>
              </a:rPr>
              <a:t>test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832806C2-5769-2CBD-BBC0-5553950B0D98}"/>
              </a:ext>
            </a:extLst>
          </p:cNvPr>
          <p:cNvSpPr txBox="1"/>
          <p:nvPr/>
        </p:nvSpPr>
        <p:spPr>
          <a:xfrm>
            <a:off x="9582485" y="3306115"/>
            <a:ext cx="1690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i="0" dirty="0">
                <a:solidFill>
                  <a:srgbClr val="F88224"/>
                </a:solidFill>
                <a:effectLst/>
                <a:latin typeface="Big Shoulders Inline Display" pitchFamily="2" charset="0"/>
              </a:rPr>
              <a:t>TEST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B6323032-ACF1-1C41-6DB4-84A5CE5B658D}"/>
              </a:ext>
            </a:extLst>
          </p:cNvPr>
          <p:cNvSpPr txBox="1"/>
          <p:nvPr/>
        </p:nvSpPr>
        <p:spPr>
          <a:xfrm>
            <a:off x="9582485" y="3910580"/>
            <a:ext cx="192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i="0" dirty="0">
                <a:solidFill>
                  <a:srgbClr val="0DD5E0"/>
                </a:solidFill>
                <a:effectLst/>
                <a:latin typeface="Stick" panose="02020700000000000000" pitchFamily="18" charset="-128"/>
                <a:ea typeface="Stick" panose="02020700000000000000" pitchFamily="18" charset="-128"/>
              </a:rPr>
              <a:t>test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B9280D44-2F7D-741C-E14D-22CC8FC72C67}"/>
              </a:ext>
            </a:extLst>
          </p:cNvPr>
          <p:cNvSpPr txBox="1"/>
          <p:nvPr/>
        </p:nvSpPr>
        <p:spPr>
          <a:xfrm>
            <a:off x="9582485" y="4524570"/>
            <a:ext cx="1695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</a:rPr>
              <a:t>test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EEBADD8F-A9CD-6482-7051-F8AA2AC95A0D}"/>
              </a:ext>
            </a:extLst>
          </p:cNvPr>
          <p:cNvSpPr txBox="1"/>
          <p:nvPr/>
        </p:nvSpPr>
        <p:spPr>
          <a:xfrm>
            <a:off x="9582485" y="5157610"/>
            <a:ext cx="1831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i="0" dirty="0">
                <a:solidFill>
                  <a:srgbClr val="6D7AFF"/>
                </a:solidFill>
                <a:effectLst/>
                <a:latin typeface="Caesar Dressing" panose="02000000000000000000" pitchFamily="2" charset="0"/>
              </a:rPr>
              <a:t>test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88FF8D0C-56CD-C8C3-E373-E22282D1CE51}"/>
              </a:ext>
            </a:extLst>
          </p:cNvPr>
          <p:cNvSpPr txBox="1"/>
          <p:nvPr/>
        </p:nvSpPr>
        <p:spPr>
          <a:xfrm>
            <a:off x="9582485" y="5904948"/>
            <a:ext cx="2644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i="0" dirty="0">
                <a:solidFill>
                  <a:srgbClr val="3EE70D"/>
                </a:solidFill>
                <a:effectLst/>
                <a:latin typeface="Bungee Hairline" pitchFamily="2" charset="0"/>
              </a:rPr>
              <a:t>TEST</a:t>
            </a: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BDD7374-E8DD-8886-4CE0-EE9013715217}"/>
              </a:ext>
            </a:extLst>
          </p:cNvPr>
          <p:cNvSpPr/>
          <p:nvPr/>
        </p:nvSpPr>
        <p:spPr>
          <a:xfrm>
            <a:off x="8128618" y="1631816"/>
            <a:ext cx="1705214" cy="453240"/>
          </a:xfrm>
          <a:prstGeom prst="roundRect">
            <a:avLst/>
          </a:pr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391153A-7777-1C3D-1637-BF9AF61709DB}"/>
              </a:ext>
            </a:extLst>
          </p:cNvPr>
          <p:cNvSpPr txBox="1"/>
          <p:nvPr/>
        </p:nvSpPr>
        <p:spPr>
          <a:xfrm>
            <a:off x="8222861" y="1716487"/>
            <a:ext cx="1610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need match</a:t>
            </a:r>
            <a:endParaRPr lang="fr-FR" sz="12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9802A55-5E6A-6798-2553-14C8A3DC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54" y="2185494"/>
            <a:ext cx="1705213" cy="4410691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22F86C9-DE5A-E6BA-9C41-BBC624C9F9EF}"/>
              </a:ext>
            </a:extLst>
          </p:cNvPr>
          <p:cNvCxnSpPr/>
          <p:nvPr/>
        </p:nvCxnSpPr>
        <p:spPr>
          <a:xfrm>
            <a:off x="8981225" y="2373058"/>
            <a:ext cx="0" cy="407536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722257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7FBFE312-E01E-35A5-3D23-75CDF28A627D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5D7F5A-E4FF-3C47-DAD0-09C90933166C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05E4606-7C5D-3824-05A7-257A53315732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45E0DE4-A10A-9A77-4E3B-69AB3EA58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FF7107B-5011-0B65-9BF1-20D193B0757B}"/>
              </a:ext>
            </a:extLst>
          </p:cNvPr>
          <p:cNvSpPr txBox="1"/>
          <p:nvPr/>
        </p:nvSpPr>
        <p:spPr>
          <a:xfrm>
            <a:off x="3194911" y="3456884"/>
            <a:ext cx="177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1F6D788-0E0E-459B-9441-2904E383F2EF}"/>
              </a:ext>
            </a:extLst>
          </p:cNvPr>
          <p:cNvSpPr txBox="1"/>
          <p:nvPr/>
        </p:nvSpPr>
        <p:spPr>
          <a:xfrm>
            <a:off x="696219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926ECD0-381E-993F-9F22-E97149E31BAC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2D369195-A16E-02EE-C012-0075A748B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6BEFF03-FEB3-9751-437A-257B994498ED}"/>
              </a:ext>
            </a:extLst>
          </p:cNvPr>
          <p:cNvSpPr txBox="1"/>
          <p:nvPr/>
        </p:nvSpPr>
        <p:spPr>
          <a:xfrm>
            <a:off x="7584031" y="3456884"/>
            <a:ext cx="2034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1777949078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3403674547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D5E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D5E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D5E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D5E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0DD5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0DD5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0DD5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832524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19396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471475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800" b="1" i="0" dirty="0" err="1">
                <a:solidFill>
                  <a:srgbClr val="E00D86"/>
                </a:solidFill>
                <a:effectLst/>
                <a:latin typeface="Trochut"/>
              </a:rPr>
              <a:t>BigData</a:t>
            </a:r>
            <a:r>
              <a:rPr lang="fr-FR" sz="4800" b="1" i="0" dirty="0">
                <a:solidFill>
                  <a:srgbClr val="E00D86"/>
                </a:solidFill>
                <a:effectLst/>
                <a:latin typeface="Trochut"/>
              </a:rPr>
              <a:t>, </a:t>
            </a:r>
          </a:p>
          <a:p>
            <a:pPr algn="l"/>
            <a:r>
              <a:rPr lang="fr-FR" sz="4400" b="1" i="0" dirty="0">
                <a:solidFill>
                  <a:srgbClr val="E00D86"/>
                </a:solidFill>
                <a:effectLst/>
                <a:latin typeface="Trochut"/>
              </a:rPr>
              <a:t>Machine Learning, </a:t>
            </a:r>
          </a:p>
          <a:p>
            <a:pPr algn="l"/>
            <a:r>
              <a:rPr lang="fr-FR" sz="4800" b="1" i="0" dirty="0">
                <a:solidFill>
                  <a:srgbClr val="E00D86"/>
                </a:solidFill>
                <a:effectLst/>
                <a:latin typeface="Trochut"/>
              </a:rPr>
              <a:t>AI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4674193"/>
            <a:ext cx="231131" cy="231131"/>
          </a:xfrm>
          <a:prstGeom prst="rtTriangle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90045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7FE68F4D-1E19-D2BC-DA99-97C2F2BDEFE0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7F207382-CA33-CE2C-6FE5-104A582CFBD8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E4C5E38E-4165-C4B0-0F4C-827D99A96C77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9222141-89EA-80EA-27B3-AFEEC9FEA063}"/>
              </a:ext>
            </a:extLst>
          </p:cNvPr>
          <p:cNvSpPr txBox="1"/>
          <p:nvPr/>
        </p:nvSpPr>
        <p:spPr>
          <a:xfrm>
            <a:off x="2272224" y="2720603"/>
            <a:ext cx="35141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The </a:t>
            </a:r>
            <a:r>
              <a:rPr lang="fr-FR" sz="6600" b="1" i="0" dirty="0" err="1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Title</a:t>
            </a:r>
            <a:endParaRPr lang="fr-FR" sz="6600" b="1" i="0" dirty="0">
              <a:solidFill>
                <a:srgbClr val="E00D86"/>
              </a:solidFill>
              <a:effectLst/>
              <a:latin typeface="Trochut" panose="02000503070000020003" pitchFamily="2" charset="0"/>
              <a:ea typeface="Stick" panose="02020700000000000000" pitchFamily="18" charset="-128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0F96EDF-40C2-37B9-795E-1E663DF7A10B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081544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37CEEB3-23BA-CA91-BDE0-87326203BD1C}"/>
              </a:ext>
            </a:extLst>
          </p:cNvPr>
          <p:cNvSpPr/>
          <p:nvPr/>
        </p:nvSpPr>
        <p:spPr>
          <a:xfrm rot="16986450">
            <a:off x="1174910" y="3728897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0000"/>
                  <a:lumOff val="10000"/>
                  <a:alpha val="0"/>
                </a:schemeClr>
              </a:gs>
              <a:gs pos="100000">
                <a:srgbClr val="E00D86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78146" y="2316155"/>
            <a:ext cx="5290262" cy="4879072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2438488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2109873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04479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6A695613-A051-B973-7A15-F79A7E4757A2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45366301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6A695613-A051-B973-7A15-F79A7E4757A2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E54E730-9E38-F97B-7BB8-414A6FFBF676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30091B1-6292-1E2B-F367-9CF2DC285E13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FD88C56D-075D-B979-5757-EB6CDA57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9588E26-E4CE-B100-D965-37BDE7761472}"/>
              </a:ext>
            </a:extLst>
          </p:cNvPr>
          <p:cNvSpPr txBox="1"/>
          <p:nvPr/>
        </p:nvSpPr>
        <p:spPr>
          <a:xfrm>
            <a:off x="3194911" y="3456884"/>
            <a:ext cx="177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0C32D42-E06E-D183-B666-048FA816AE31}"/>
              </a:ext>
            </a:extLst>
          </p:cNvPr>
          <p:cNvSpPr txBox="1"/>
          <p:nvPr/>
        </p:nvSpPr>
        <p:spPr>
          <a:xfrm>
            <a:off x="696219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9B0718C-94CF-F4D5-490A-0478051B963F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2B955841-CF0E-3E56-814B-F284A6195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53F4984-A35F-5049-00FD-10F3960B4B65}"/>
              </a:ext>
            </a:extLst>
          </p:cNvPr>
          <p:cNvSpPr txBox="1"/>
          <p:nvPr/>
        </p:nvSpPr>
        <p:spPr>
          <a:xfrm>
            <a:off x="7584031" y="3456884"/>
            <a:ext cx="2034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1032775010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362697934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14574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1532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 THAN MORE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3279927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 France runs on 3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Audience loves live coding and demo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 much bullet points is super boring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text : less concentration from the audience that will just read your slides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this is exactly what you should not do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less slides is better</a:t>
            </a:r>
          </a:p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 more slides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705625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E00D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E00D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E00D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E00D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E00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E00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E00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1915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703589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4195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600" i="0" dirty="0">
                <a:solidFill>
                  <a:srgbClr val="6D7AFF"/>
                </a:solidFill>
                <a:effectLst/>
                <a:latin typeface="Caesar Dressing"/>
              </a:rPr>
              <a:t>People</a:t>
            </a:r>
            <a:br>
              <a:rPr lang="fr-FR" sz="6600" i="0" dirty="0">
                <a:solidFill>
                  <a:srgbClr val="6D7AFF"/>
                </a:solidFill>
                <a:effectLst/>
                <a:latin typeface="Caesar Dressing"/>
              </a:rPr>
            </a:br>
            <a:r>
              <a:rPr lang="fr-FR" sz="6600" i="0" dirty="0">
                <a:solidFill>
                  <a:srgbClr val="6D7AFF"/>
                </a:solidFill>
                <a:effectLst/>
                <a:latin typeface="Caesar Dressing"/>
              </a:rPr>
              <a:t>&amp;Culture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4674193"/>
            <a:ext cx="231131" cy="231131"/>
          </a:xfrm>
          <a:prstGeom prst="rtTriangle">
            <a:avLst/>
          </a:pr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39444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1A283832-14CC-47A2-E298-C2210823DB46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5FED70C1-D55F-6C9E-F39C-13BFDB185419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76309787-1DE2-6F4F-ED4C-DF63B7D148A0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8A8C8525-3C4A-0463-51B8-6212776BC2F2}"/>
              </a:ext>
            </a:extLst>
          </p:cNvPr>
          <p:cNvSpPr txBox="1"/>
          <p:nvPr/>
        </p:nvSpPr>
        <p:spPr>
          <a:xfrm>
            <a:off x="2272224" y="2720603"/>
            <a:ext cx="4821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6600" i="0" dirty="0">
                <a:solidFill>
                  <a:srgbClr val="6D7AFF"/>
                </a:solidFill>
                <a:effectLst/>
                <a:latin typeface="Caesar Dressing" panose="02000000000000000000" pitchFamily="2" charset="0"/>
                <a:ea typeface="Stick" panose="02020700000000000000" pitchFamily="18" charset="-128"/>
              </a:rPr>
              <a:t>The </a:t>
            </a:r>
            <a:r>
              <a:rPr lang="fr-FR" sz="6600" i="0" dirty="0" err="1">
                <a:solidFill>
                  <a:srgbClr val="6D7AFF"/>
                </a:solidFill>
                <a:effectLst/>
                <a:latin typeface="Caesar Dressing" panose="02000000000000000000" pitchFamily="2" charset="0"/>
                <a:ea typeface="Stick" panose="02020700000000000000" pitchFamily="18" charset="-128"/>
              </a:rPr>
              <a:t>Title</a:t>
            </a:r>
            <a:endParaRPr lang="fr-FR" sz="6600" i="0" dirty="0">
              <a:solidFill>
                <a:srgbClr val="6D7AFF"/>
              </a:solidFill>
              <a:effectLst/>
              <a:latin typeface="Caesar Dressing" panose="02000000000000000000" pitchFamily="2" charset="0"/>
              <a:ea typeface="Stick" panose="02020700000000000000" pitchFamily="18" charset="-128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81A211EF-4034-96A5-3F40-058BF947B254}"/>
              </a:ext>
            </a:extLst>
          </p:cNvPr>
          <p:cNvSpPr txBox="1"/>
          <p:nvPr/>
        </p:nvSpPr>
        <p:spPr>
          <a:xfrm>
            <a:off x="8664860" y="4369974"/>
            <a:ext cx="30699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35119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522C5B4A-3BE2-93F9-FFE4-3729CFD9AE9F}"/>
              </a:ext>
            </a:extLst>
          </p:cNvPr>
          <p:cNvSpPr/>
          <p:nvPr/>
        </p:nvSpPr>
        <p:spPr>
          <a:xfrm rot="16986450">
            <a:off x="1174910" y="3728897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0000"/>
                  <a:lumOff val="10000"/>
                  <a:alpha val="0"/>
                </a:schemeClr>
              </a:gs>
              <a:gs pos="100000">
                <a:srgbClr val="6D7AF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62773" y="2392684"/>
            <a:ext cx="4833243" cy="4556021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2438488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2109873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6887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489F2E40-D6C3-E7F3-72E4-46857A05D13B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7132415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489F2E40-D6C3-E7F3-72E4-46857A05D13B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2263841-8E8E-31C6-5A7E-48530A6A07E0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D213BF3-B512-E9AA-5A79-79DBF2F9A301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6D7A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40CD1952-29FC-172E-C6BB-DB2EB4B7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27DAC3A-9E55-1996-8A25-07E1DBBA93BD}"/>
              </a:ext>
            </a:extLst>
          </p:cNvPr>
          <p:cNvSpPr txBox="1"/>
          <p:nvPr/>
        </p:nvSpPr>
        <p:spPr>
          <a:xfrm>
            <a:off x="3194911" y="3456884"/>
            <a:ext cx="177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5AB4AE-A9CC-1349-7A8A-F1CF8D7786CF}"/>
              </a:ext>
            </a:extLst>
          </p:cNvPr>
          <p:cNvSpPr txBox="1"/>
          <p:nvPr/>
        </p:nvSpPr>
        <p:spPr>
          <a:xfrm>
            <a:off x="696219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98468AE-CB57-C495-38F0-05BA9F175140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6D7A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D40968A-8511-48EE-B408-B29F42C6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00BCA1-65B0-0F7E-A680-7C64F73F6CAA}"/>
              </a:ext>
            </a:extLst>
          </p:cNvPr>
          <p:cNvSpPr txBox="1"/>
          <p:nvPr/>
        </p:nvSpPr>
        <p:spPr>
          <a:xfrm>
            <a:off x="7584031" y="3456884"/>
            <a:ext cx="2034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3472105051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1290837644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6D7A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6D7A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6D7A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6D7A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6D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6D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6D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957064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6D7A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6D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4327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17908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to keep a font size as big as possible. Remember also that too much code on one slide is useless. The audience reads this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does not listen to your presentation anymore. Try to split on different slides your presentation.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 me </a:t>
            </a:r>
            <a:r>
              <a:rPr lang="en-US" sz="3600" spc="-150" dirty="0" err="1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shome</a:t>
            </a:r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code ! 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420161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324800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800" b="1" i="0" dirty="0">
                <a:solidFill>
                  <a:srgbClr val="3EE70D"/>
                </a:solidFill>
                <a:effectLst/>
                <a:latin typeface="Bungee Hairline"/>
              </a:rPr>
              <a:t>Code </a:t>
            </a:r>
          </a:p>
          <a:p>
            <a:pPr algn="l"/>
            <a:r>
              <a:rPr lang="fr-FR" sz="4800" b="1" i="0" dirty="0">
                <a:solidFill>
                  <a:srgbClr val="3EE70D"/>
                </a:solidFill>
                <a:effectLst/>
                <a:latin typeface="Bungee Hairline"/>
              </a:rPr>
              <a:t>Langage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4674193"/>
            <a:ext cx="231131" cy="231131"/>
          </a:xfrm>
          <a:prstGeom prst="rtTriangle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257267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B7BE9ED6-34AA-6DD2-46D0-2B1EDB8547AF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51E0DF4A-91D6-56FF-EEE1-FABCEF3DB11D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6">
            <a:extLst>
              <a:ext uri="{FF2B5EF4-FFF2-40B4-BE49-F238E27FC236}">
                <a16:creationId xmlns:a16="http://schemas.microsoft.com/office/drawing/2014/main" id="{224A6D63-0BEC-2FEB-7B1D-E2ED723D7769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B16921E8-9DC0-B50F-FAB5-1FFD8CEEC555}"/>
              </a:ext>
            </a:extLst>
          </p:cNvPr>
          <p:cNvSpPr txBox="1"/>
          <p:nvPr/>
        </p:nvSpPr>
        <p:spPr>
          <a:xfrm>
            <a:off x="2272224" y="2720603"/>
            <a:ext cx="45512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spc="-300" dirty="0">
                <a:solidFill>
                  <a:srgbClr val="3EE70D"/>
                </a:solidFill>
                <a:effectLst/>
                <a:latin typeface="Bungee Hairline" pitchFamily="2" charset="0"/>
                <a:ea typeface="Stick" panose="02020700000000000000" pitchFamily="18" charset="-128"/>
              </a:rPr>
              <a:t>The </a:t>
            </a:r>
            <a:r>
              <a:rPr lang="fr-FR" sz="6600" b="1" i="0" spc="-300" dirty="0" err="1">
                <a:solidFill>
                  <a:srgbClr val="3EE70D"/>
                </a:solidFill>
                <a:effectLst/>
                <a:latin typeface="Bungee Hairline" pitchFamily="2" charset="0"/>
                <a:ea typeface="Stick" panose="02020700000000000000" pitchFamily="18" charset="-128"/>
              </a:rPr>
              <a:t>Title</a:t>
            </a:r>
            <a:endParaRPr lang="fr-FR" sz="6600" b="1" i="0" spc="-300" dirty="0">
              <a:solidFill>
                <a:srgbClr val="3EE70D"/>
              </a:solidFill>
              <a:effectLst/>
              <a:latin typeface="Bungee Hairline" pitchFamily="2" charset="0"/>
              <a:ea typeface="Stick" panose="02020700000000000000" pitchFamily="18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D1C6D094-F6D2-2D80-385D-DF0F11AB286F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NEO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TRINITY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45758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B70C014-75C5-675C-FF5E-A3CDF58DEBE0}"/>
              </a:ext>
            </a:extLst>
          </p:cNvPr>
          <p:cNvSpPr/>
          <p:nvPr/>
        </p:nvSpPr>
        <p:spPr>
          <a:xfrm rot="16986450">
            <a:off x="1174910" y="3728897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0000"/>
                  <a:lumOff val="10000"/>
                  <a:alpha val="0"/>
                </a:schemeClr>
              </a:gs>
              <a:gs pos="100000">
                <a:srgbClr val="3EE70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6431" y="2405993"/>
            <a:ext cx="4679585" cy="4452007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2438488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2109873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18237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15EC66A7-26A1-A018-D268-86649C630027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52492608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15EC66A7-26A1-A018-D268-86649C630027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CD5A90-31A8-58D9-6B46-0B3665056B64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B9E25DA-AF00-6348-F4D1-120D1A8690F5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732F9E04-1751-5CB3-5F51-E882D2D13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F0F438-8DC3-6134-52B8-336AD9B6AD77}"/>
              </a:ext>
            </a:extLst>
          </p:cNvPr>
          <p:cNvSpPr txBox="1"/>
          <p:nvPr/>
        </p:nvSpPr>
        <p:spPr>
          <a:xfrm>
            <a:off x="3194911" y="3456884"/>
            <a:ext cx="177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C745C5-CE82-CD03-7AE3-F03AD30BD0F1}"/>
              </a:ext>
            </a:extLst>
          </p:cNvPr>
          <p:cNvSpPr txBox="1"/>
          <p:nvPr/>
        </p:nvSpPr>
        <p:spPr>
          <a:xfrm>
            <a:off x="696219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FA9B7F8-8E97-3CDB-A7BC-E8DE98A5E56C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D1333750-EF41-0A2F-F720-34EF85A32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B5CADE-9889-7B6C-2208-848EA3BEBD0B}"/>
              </a:ext>
            </a:extLst>
          </p:cNvPr>
          <p:cNvSpPr txBox="1"/>
          <p:nvPr/>
        </p:nvSpPr>
        <p:spPr>
          <a:xfrm>
            <a:off x="7584031" y="3456884"/>
            <a:ext cx="2034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3053554370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3462118433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3EE7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3EE7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3EE7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3EE7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3EE7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3EE7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3EE7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618802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-283335" y="3360463"/>
            <a:ext cx="3890961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72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it was </a:t>
            </a:r>
            <a:r>
              <a:rPr lang="en-US" sz="4800" dirty="0" err="1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Helpfull</a:t>
            </a:r>
            <a:endParaRPr lang="en-US" sz="4800" dirty="0">
              <a:solidFill>
                <a:srgbClr val="E2A86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you will manage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 you soon !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23551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4899212" cy="2125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choose dark mode or light mode presentation. We made the both mask for the slide. The main theme 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dark mode, its better for reading highlighting code. But you can use white background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13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dark to show code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40128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30267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Congrats</a:t>
            </a:r>
          </a:p>
          <a:p>
            <a:r>
              <a:rPr lang="en-US" sz="4800" b="1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6277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flipH="1">
            <a:off x="6835607" y="1106034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9123740" y="4304930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320196-524F-74C1-0A8A-86FE417FC999}"/>
              </a:ext>
            </a:extLst>
          </p:cNvPr>
          <p:cNvSpPr txBox="1"/>
          <p:nvPr/>
        </p:nvSpPr>
        <p:spPr>
          <a:xfrm>
            <a:off x="3642052" y="298338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 now follow the white rabbit…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A52D1A-149E-8344-00F6-4A498ED5C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248656"/>
            <a:ext cx="1600200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334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3103</Words>
  <Application>Microsoft Office PowerPoint</Application>
  <PresentationFormat>Grand écran</PresentationFormat>
  <Paragraphs>699</Paragraphs>
  <Slides>78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91" baseType="lpstr">
      <vt:lpstr>Stick</vt:lpstr>
      <vt:lpstr>Abril Fatface</vt:lpstr>
      <vt:lpstr>Arial</vt:lpstr>
      <vt:lpstr>Berkshire Swash</vt:lpstr>
      <vt:lpstr>Big Shoulders Inline Display</vt:lpstr>
      <vt:lpstr>Bungee Hairline</vt:lpstr>
      <vt:lpstr>Caesar Dressing</vt:lpstr>
      <vt:lpstr>Calibri</vt:lpstr>
      <vt:lpstr>Calibri Light</vt:lpstr>
      <vt:lpstr>Open Sans</vt:lpstr>
      <vt:lpstr>Trochut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44</cp:revision>
  <dcterms:created xsi:type="dcterms:W3CDTF">2023-01-26T08:16:31Z</dcterms:created>
  <dcterms:modified xsi:type="dcterms:W3CDTF">2023-03-17T13:01:13Z</dcterms:modified>
</cp:coreProperties>
</file>